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07.02.2023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cs-CZ" dirty="0"/>
              <a:t>Asie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00206B98604D220909121516_pages-to-jpg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19472"/>
            <a:ext cx="15733219" cy="1112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Zakresli do FG mapy Asie: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i="1" dirty="0"/>
              <a:t>hranice mezi Evropou a Asií:</a:t>
            </a:r>
            <a:r>
              <a:rPr lang="cs-CZ" dirty="0"/>
              <a:t> viz obr. na dalším </a:t>
            </a:r>
            <a:r>
              <a:rPr lang="cs-CZ" dirty="0" err="1"/>
              <a:t>slidu</a:t>
            </a:r>
            <a:r>
              <a:rPr lang="cs-CZ" dirty="0"/>
              <a:t>, </a:t>
            </a:r>
          </a:p>
          <a:p>
            <a:r>
              <a:rPr lang="cs-CZ" i="1" dirty="0"/>
              <a:t>Moře, zálivy, průlivy:</a:t>
            </a:r>
            <a:r>
              <a:rPr lang="cs-CZ" dirty="0"/>
              <a:t> Filipínské m., Jihočínské m., Východočínské m., Žluté m., Japonské m. Ochotské m., Beringovo m., Azovské m., Černé m., </a:t>
            </a:r>
            <a:r>
              <a:rPr lang="cs-CZ" dirty="0" err="1"/>
              <a:t>Marmarské</a:t>
            </a:r>
            <a:r>
              <a:rPr lang="cs-CZ" dirty="0"/>
              <a:t> m., Rudé m., Arabské m.; Perský </a:t>
            </a:r>
            <a:r>
              <a:rPr lang="cs-CZ" dirty="0" err="1"/>
              <a:t>zál</a:t>
            </a:r>
            <a:r>
              <a:rPr lang="cs-CZ" dirty="0"/>
              <a:t>., Adenský </a:t>
            </a:r>
            <a:r>
              <a:rPr lang="cs-CZ" dirty="0" err="1"/>
              <a:t>zál</a:t>
            </a:r>
            <a:r>
              <a:rPr lang="cs-CZ" dirty="0"/>
              <a:t>., Bengálský </a:t>
            </a:r>
            <a:r>
              <a:rPr lang="cs-CZ" dirty="0" err="1"/>
              <a:t>zál</a:t>
            </a:r>
            <a:r>
              <a:rPr lang="cs-CZ" dirty="0"/>
              <a:t>., Thajský </a:t>
            </a:r>
            <a:r>
              <a:rPr lang="cs-CZ" dirty="0" err="1"/>
              <a:t>zál</a:t>
            </a:r>
            <a:r>
              <a:rPr lang="cs-CZ" dirty="0"/>
              <a:t>., Malacký </a:t>
            </a:r>
            <a:r>
              <a:rPr lang="cs-CZ" dirty="0" err="1"/>
              <a:t>průl</a:t>
            </a:r>
            <a:r>
              <a:rPr lang="cs-CZ" dirty="0"/>
              <a:t>., Bab </a:t>
            </a:r>
            <a:r>
              <a:rPr lang="cs-CZ" dirty="0" err="1"/>
              <a:t>al</a:t>
            </a:r>
            <a:r>
              <a:rPr lang="cs-CZ" dirty="0"/>
              <a:t> – </a:t>
            </a:r>
            <a:r>
              <a:rPr lang="cs-CZ" dirty="0" err="1"/>
              <a:t>Mandab</a:t>
            </a:r>
            <a:r>
              <a:rPr lang="cs-CZ" dirty="0"/>
              <a:t>, Taiwanský </a:t>
            </a:r>
            <a:r>
              <a:rPr lang="cs-CZ" dirty="0" err="1"/>
              <a:t>průl</a:t>
            </a:r>
            <a:r>
              <a:rPr lang="cs-CZ" dirty="0"/>
              <a:t>., Korejský </a:t>
            </a:r>
            <a:r>
              <a:rPr lang="cs-CZ" dirty="0" err="1"/>
              <a:t>průl</a:t>
            </a:r>
            <a:r>
              <a:rPr lang="cs-CZ" dirty="0"/>
              <a:t>., Beringův </a:t>
            </a:r>
            <a:r>
              <a:rPr lang="cs-CZ" dirty="0" err="1"/>
              <a:t>průl</a:t>
            </a:r>
            <a:r>
              <a:rPr lang="cs-CZ" dirty="0"/>
              <a:t>., úžina Bospor, úžina Dardanely, Suezský </a:t>
            </a:r>
            <a:r>
              <a:rPr lang="cs-CZ" dirty="0" err="1"/>
              <a:t>průp</a:t>
            </a:r>
            <a:r>
              <a:rPr lang="cs-CZ" dirty="0"/>
              <a:t>.</a:t>
            </a:r>
          </a:p>
          <a:p>
            <a:r>
              <a:rPr lang="cs-CZ" i="1" dirty="0"/>
              <a:t>Ostrovy a </a:t>
            </a:r>
            <a:r>
              <a:rPr lang="cs-CZ" i="1" dirty="0" err="1"/>
              <a:t>pol</a:t>
            </a:r>
            <a:r>
              <a:rPr lang="cs-CZ" i="1" dirty="0"/>
              <a:t>.: </a:t>
            </a:r>
            <a:r>
              <a:rPr lang="cs-CZ" dirty="0" err="1"/>
              <a:t>pol</a:t>
            </a:r>
            <a:r>
              <a:rPr lang="cs-CZ" dirty="0"/>
              <a:t>. </a:t>
            </a:r>
            <a:r>
              <a:rPr lang="cs-CZ" dirty="0" err="1"/>
              <a:t>Jamal</a:t>
            </a:r>
            <a:r>
              <a:rPr lang="cs-CZ" dirty="0"/>
              <a:t>, Čukotský </a:t>
            </a:r>
            <a:r>
              <a:rPr lang="cs-CZ" dirty="0" err="1"/>
              <a:t>pol</a:t>
            </a:r>
            <a:r>
              <a:rPr lang="cs-CZ" dirty="0"/>
              <a:t>., </a:t>
            </a:r>
            <a:r>
              <a:rPr lang="cs-CZ" dirty="0" err="1"/>
              <a:t>pol</a:t>
            </a:r>
            <a:r>
              <a:rPr lang="cs-CZ" dirty="0"/>
              <a:t>. Kamčatka, Kurily, Japonské o. (Hokkaidó, Honšú, </a:t>
            </a:r>
            <a:r>
              <a:rPr lang="cs-CZ" dirty="0" err="1"/>
              <a:t>Šikoku</a:t>
            </a:r>
            <a:r>
              <a:rPr lang="cs-CZ" dirty="0"/>
              <a:t>, </a:t>
            </a:r>
            <a:r>
              <a:rPr lang="cs-CZ" dirty="0" err="1"/>
              <a:t>Kjúšú</a:t>
            </a:r>
            <a:r>
              <a:rPr lang="cs-CZ" dirty="0"/>
              <a:t>) Korejský </a:t>
            </a:r>
            <a:r>
              <a:rPr lang="cs-CZ" dirty="0" err="1"/>
              <a:t>pol</a:t>
            </a:r>
            <a:r>
              <a:rPr lang="cs-CZ" dirty="0"/>
              <a:t>., </a:t>
            </a:r>
            <a:r>
              <a:rPr lang="cs-CZ" dirty="0" err="1"/>
              <a:t>Rjúkjú</a:t>
            </a:r>
            <a:r>
              <a:rPr lang="cs-CZ" dirty="0"/>
              <a:t>, Taiwan, Filipínské souostroví; Malajský </a:t>
            </a:r>
            <a:r>
              <a:rPr lang="cs-CZ" dirty="0" err="1"/>
              <a:t>pol</a:t>
            </a:r>
            <a:r>
              <a:rPr lang="cs-CZ" dirty="0"/>
              <a:t>., Velké Sundy (Sumatra, Jáva, Borneo), Malé Sundy, Kypr; </a:t>
            </a:r>
            <a:r>
              <a:rPr lang="cs-CZ" dirty="0" err="1"/>
              <a:t>pol</a:t>
            </a:r>
            <a:r>
              <a:rPr lang="cs-CZ" dirty="0"/>
              <a:t>. Zadní Indie, </a:t>
            </a:r>
            <a:r>
              <a:rPr lang="cs-CZ" dirty="0" err="1"/>
              <a:t>pol</a:t>
            </a:r>
            <a:r>
              <a:rPr lang="cs-CZ" dirty="0"/>
              <a:t>. Přední Indie, Arabský </a:t>
            </a:r>
            <a:r>
              <a:rPr lang="cs-CZ" dirty="0" err="1"/>
              <a:t>pol</a:t>
            </a:r>
            <a:r>
              <a:rPr lang="cs-CZ" dirty="0"/>
              <a:t>., Malá Asie</a:t>
            </a:r>
          </a:p>
          <a:p>
            <a:r>
              <a:rPr lang="cs-CZ" i="1" dirty="0"/>
              <a:t>Povrch:</a:t>
            </a:r>
            <a:r>
              <a:rPr lang="cs-CZ" dirty="0"/>
              <a:t> Západosibiřská rovina, Středosibiřská vysočina, Velký Kavkaz, </a:t>
            </a:r>
            <a:r>
              <a:rPr lang="cs-CZ" dirty="0" err="1"/>
              <a:t>Ťan</a:t>
            </a:r>
            <a:r>
              <a:rPr lang="cs-CZ" dirty="0"/>
              <a:t> – </a:t>
            </a:r>
            <a:r>
              <a:rPr lang="cs-CZ" dirty="0" err="1"/>
              <a:t>Šan</a:t>
            </a:r>
            <a:r>
              <a:rPr lang="cs-CZ" dirty="0"/>
              <a:t>, Hindúkuš, Tibetská plošina, </a:t>
            </a:r>
            <a:r>
              <a:rPr lang="cs-CZ" dirty="0" err="1"/>
              <a:t>Himaláj</a:t>
            </a:r>
            <a:r>
              <a:rPr lang="cs-CZ" dirty="0"/>
              <a:t> (</a:t>
            </a:r>
            <a:r>
              <a:rPr lang="cs-CZ" dirty="0" err="1"/>
              <a:t>Mt</a:t>
            </a:r>
            <a:r>
              <a:rPr lang="cs-CZ" dirty="0"/>
              <a:t>. Everest), </a:t>
            </a:r>
            <a:r>
              <a:rPr lang="cs-CZ" dirty="0" err="1"/>
              <a:t>Dekánská</a:t>
            </a:r>
            <a:r>
              <a:rPr lang="cs-CZ" dirty="0"/>
              <a:t> plošina, </a:t>
            </a:r>
            <a:r>
              <a:rPr lang="cs-CZ" dirty="0" err="1"/>
              <a:t>Fargonská</a:t>
            </a:r>
            <a:r>
              <a:rPr lang="cs-CZ" dirty="0"/>
              <a:t> kotlina, Syrská poušť, </a:t>
            </a:r>
            <a:r>
              <a:rPr lang="cs-CZ" dirty="0" err="1"/>
              <a:t>poušť</a:t>
            </a:r>
            <a:r>
              <a:rPr lang="cs-CZ" dirty="0"/>
              <a:t> </a:t>
            </a:r>
            <a:r>
              <a:rPr lang="cs-CZ" dirty="0" err="1"/>
              <a:t>Nafúd</a:t>
            </a:r>
            <a:r>
              <a:rPr lang="cs-CZ" dirty="0"/>
              <a:t>, Rub </a:t>
            </a:r>
            <a:r>
              <a:rPr lang="cs-CZ" dirty="0" err="1"/>
              <a:t>al</a:t>
            </a:r>
            <a:r>
              <a:rPr lang="cs-CZ" dirty="0"/>
              <a:t>-</a:t>
            </a:r>
            <a:r>
              <a:rPr lang="cs-CZ" dirty="0" err="1"/>
              <a:t>Chálí</a:t>
            </a:r>
            <a:r>
              <a:rPr lang="cs-CZ" dirty="0"/>
              <a:t>, poušť </a:t>
            </a:r>
            <a:r>
              <a:rPr lang="cs-CZ" dirty="0" err="1"/>
              <a:t>Lút</a:t>
            </a:r>
            <a:r>
              <a:rPr lang="cs-CZ" dirty="0"/>
              <a:t>, Karakum a Kyzylkum, poušť Gobi</a:t>
            </a:r>
          </a:p>
          <a:p>
            <a:r>
              <a:rPr lang="cs-CZ" i="1" dirty="0"/>
              <a:t>Vodstvo:</a:t>
            </a:r>
            <a:r>
              <a:rPr lang="cs-CZ" dirty="0"/>
              <a:t> Ob, Jenisej, Lena, Amur, </a:t>
            </a:r>
            <a:r>
              <a:rPr lang="cs-CZ" dirty="0" err="1"/>
              <a:t>Huang</a:t>
            </a:r>
            <a:r>
              <a:rPr lang="cs-CZ" dirty="0"/>
              <a:t> He, </a:t>
            </a:r>
            <a:r>
              <a:rPr lang="cs-CZ" dirty="0" err="1"/>
              <a:t>Chang</a:t>
            </a:r>
            <a:r>
              <a:rPr lang="cs-CZ" dirty="0"/>
              <a:t> </a:t>
            </a:r>
            <a:r>
              <a:rPr lang="cs-CZ" dirty="0" err="1"/>
              <a:t>Jiang</a:t>
            </a:r>
            <a:r>
              <a:rPr lang="cs-CZ" dirty="0"/>
              <a:t>, Mekong, Ganga, Brahmaputra, Indus, Eufrat, Tigris; Kaspické moře, Aralské </a:t>
            </a:r>
            <a:r>
              <a:rPr lang="cs-CZ" dirty="0" err="1"/>
              <a:t>j</a:t>
            </a:r>
            <a:r>
              <a:rPr lang="cs-CZ" dirty="0"/>
              <a:t>., </a:t>
            </a:r>
            <a:r>
              <a:rPr lang="cs-CZ" dirty="0" err="1"/>
              <a:t>j</a:t>
            </a:r>
            <a:r>
              <a:rPr lang="cs-CZ" dirty="0"/>
              <a:t>. Balchaš, </a:t>
            </a:r>
            <a:r>
              <a:rPr lang="cs-CZ" dirty="0" err="1"/>
              <a:t>j</a:t>
            </a:r>
            <a:r>
              <a:rPr lang="cs-CZ" dirty="0"/>
              <a:t>. Bajkal, Mrtvé moře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Evropa FG+hranic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7561905" cy="683809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3240360" cy="5400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Bajdaratský</a:t>
            </a:r>
            <a:r>
              <a:rPr lang="cs-CZ" dirty="0"/>
              <a:t> záliv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řeka </a:t>
            </a:r>
            <a:r>
              <a:rPr lang="cs-CZ" dirty="0" err="1"/>
              <a:t>Bajdarata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východní úpatí Uralu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horní tok řeky Ural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Mugodžarské</a:t>
            </a:r>
            <a:r>
              <a:rPr lang="cs-CZ" dirty="0"/>
              <a:t> vrchy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řeka </a:t>
            </a:r>
            <a:r>
              <a:rPr lang="cs-CZ" dirty="0" err="1"/>
              <a:t>Emba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pobřeží Kaspického moře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řeka </a:t>
            </a:r>
            <a:r>
              <a:rPr lang="cs-CZ" dirty="0" err="1"/>
              <a:t>Kuma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Kumo</a:t>
            </a:r>
            <a:r>
              <a:rPr lang="cs-CZ" dirty="0"/>
              <a:t>-manyčská sníženina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řeka Don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úžina Bospor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úžina Dardanely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91680" y="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/>
              <a:t> Hranice mezi Evropou a Asií – uplatňuje se i v české geografii, např. ve Školním atlase světa, mapa </a:t>
            </a:r>
            <a:r>
              <a:rPr lang="cs-CZ" b="1" dirty="0" err="1"/>
              <a:t>vých</a:t>
            </a:r>
            <a:r>
              <a:rPr lang="cs-CZ" b="1" dirty="0"/>
              <a:t>. Evropy.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cs-CZ" dirty="0"/>
              <a:t>V ČR používáme variantu 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137" y="522288"/>
            <a:ext cx="4106863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298</Words>
  <Application>Microsoft Office PowerPoint</Application>
  <PresentationFormat>Předvádění na obrazovce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Asie</vt:lpstr>
      <vt:lpstr>Zakresli do FG mapy Asie:</vt:lpstr>
      <vt:lpstr>Snímek 3</vt:lpstr>
      <vt:lpstr>Snímek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Asie</dc:title>
  <dc:creator>Mlček Lukáš</dc:creator>
  <cp:lastModifiedBy>mlcek</cp:lastModifiedBy>
  <cp:revision>12</cp:revision>
  <dcterms:created xsi:type="dcterms:W3CDTF">2022-09-15T13:23:50Z</dcterms:created>
  <dcterms:modified xsi:type="dcterms:W3CDTF">2023-02-07T12:47:08Z</dcterms:modified>
</cp:coreProperties>
</file>