
<file path=[Content_Types].xml><?xml version="1.0" encoding="utf-8"?>
<Types xmlns="http://schemas.openxmlformats.org/package/2006/content-types">
  <Override PartName="/ppt/slideMasters/slideMaster3.xml" ContentType="application/vnd.openxmlformats-officedocument.presentationml.slideMaster+xml"/>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theme/theme5.xml" ContentType="application/vnd.openxmlformats-officedocument.them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20.xml" ContentType="application/vnd.openxmlformats-officedocument.presentationml.slide+xml"/>
  <Override PartName="/ppt/slideLayouts/slideLayout4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5.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42.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docProps/custom.xml" ContentType="application/vnd.openxmlformats-officedocument.custom-properties+xml"/>
  <Override PartName="/ppt/slides/slide99.xml" ContentType="application/vnd.openxmlformats-officedocument.presentationml.slide+xml"/>
  <Override PartName="/ppt/slides/slide118.xml" ContentType="application/vnd.openxmlformats-officedocument.presentationml.slide+xml"/>
  <Override PartName="/ppt/slideMasters/slideMaster4.xml" ContentType="application/vnd.openxmlformats-officedocument.presentationml.slideMaster+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07.xml" ContentType="application/vnd.openxmlformats-officedocument.presentationml.slide+xml"/>
  <Override PartName="/ppt/slides/slide125.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Layouts/slideLayout7.xml" ContentType="application/vnd.openxmlformats-officedocument.presentationml.slideLayout+xml"/>
  <Default Extension="png" ContentType="image/png"/>
  <Override PartName="/ppt/slideLayouts/slideLayout29.xml" ContentType="application/vnd.openxmlformats-officedocument.presentationml.slideLayout+xml"/>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43.xml" ContentType="application/vnd.openxmlformats-officedocument.presentationml.slideLayout+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ppt/slideLayouts/slideLayout32.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Layouts/slideLayout21.xml" ContentType="application/vnd.openxmlformats-officedocument.presentationml.slideLayout+xml"/>
  <Override PartName="/ppt/slides/slide119.xml" ContentType="application/vnd.openxmlformats-officedocument.presentationml.slide+xml"/>
  <Override PartName="/ppt/slideLayouts/slideLayout10.xml" ContentType="application/vnd.openxmlformats-officedocument.presentationml.slideLayout+xml"/>
  <Default Extension="gif" ContentType="image/gif"/>
  <Override PartName="/ppt/slides/slide89.xml" ContentType="application/vnd.openxmlformats-officedocument.presentationml.slide+xml"/>
  <Override PartName="/ppt/slides/slide108.xml" ContentType="application/vnd.openxmlformats-officedocument.presentationml.slide+xml"/>
  <Override PartName="/ppt/slides/slide126.xml" ContentType="application/vnd.openxmlformats-officedocument.presentationml.slide+xml"/>
  <Override PartName="/ppt/slides/slide49.xml" ContentType="application/vnd.openxmlformats-officedocument.presentationml.slide+xml"/>
  <Override PartName="/ppt/slides/slide78.xml" ContentType="application/vnd.openxmlformats-officedocument.presentationml.slide+xml"/>
  <Override PartName="/ppt/slides/slide96.xml" ContentType="application/vnd.openxmlformats-officedocument.presentationml.slide+xml"/>
  <Override PartName="/ppt/slides/slide115.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s/slide122.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slides/slide79.xml" ContentType="application/vnd.openxmlformats-officedocument.presentationml.slide+xml"/>
  <Override PartName="/ppt/slides/slide109.xml" ContentType="application/vnd.openxmlformats-officedocument.presentationml.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slideLayouts/slideLayout38.xml" ContentType="application/vnd.openxmlformats-officedocument.presentationml.slideLayout+xml"/>
  <Override PartName="/ppt/theme/theme4.xml" ContentType="application/vnd.openxmlformats-officedocument.them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Layouts/slideLayout16.xml" ContentType="application/vnd.openxmlformats-officedocument.presentationml.slideLayout+xml"/>
  <Override PartName="/ppt/slideLayouts/slideLayout34.xml" ContentType="application/vnd.openxmlformats-officedocument.presentationml.slideLayout+xml"/>
  <Default Extension="jpeg" ContentType="image/jpeg"/>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slides/slide98.xml" ContentType="application/vnd.openxmlformats-officedocument.presentationml.slide+xml"/>
  <Override PartName="/ppt/slides/slide117.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124.xml" ContentType="application/vnd.openxmlformats-officedocument.presentationml.slide+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Layouts/slideLayout39.xml" ContentType="application/vnd.openxmlformats-officedocument.presentationml.slideLayout+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 id="2147483674" r:id="rId3"/>
    <p:sldMasterId id="2147483687" r:id="rId4"/>
  </p:sldMasterIdLst>
  <p:notesMasterIdLst>
    <p:notesMasterId r:id="rId131"/>
  </p:notesMasterIdLst>
  <p:sldIdLst>
    <p:sldId id="256" r:id="rId5"/>
    <p:sldId id="257" r:id="rId6"/>
    <p:sldId id="258" r:id="rId7"/>
    <p:sldId id="259" r:id="rId8"/>
    <p:sldId id="260" r:id="rId9"/>
    <p:sldId id="261" r:id="rId10"/>
    <p:sldId id="379"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7" r:id="rId26"/>
    <p:sldId id="278" r:id="rId27"/>
    <p:sldId id="279" r:id="rId28"/>
    <p:sldId id="380"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81" r:id="rId69"/>
    <p:sldId id="382" r:id="rId70"/>
    <p:sldId id="319" r:id="rId71"/>
    <p:sldId id="320" r:id="rId72"/>
    <p:sldId id="321" r:id="rId73"/>
    <p:sldId id="322" r:id="rId74"/>
    <p:sldId id="323" r:id="rId75"/>
    <p:sldId id="324" r:id="rId76"/>
    <p:sldId id="325" r:id="rId77"/>
    <p:sldId id="326" r:id="rId78"/>
    <p:sldId id="327" r:id="rId79"/>
    <p:sldId id="328" r:id="rId80"/>
    <p:sldId id="329" r:id="rId81"/>
    <p:sldId id="330" r:id="rId82"/>
    <p:sldId id="331" r:id="rId83"/>
    <p:sldId id="332" r:id="rId84"/>
    <p:sldId id="333" r:id="rId85"/>
    <p:sldId id="334" r:id="rId86"/>
    <p:sldId id="335" r:id="rId87"/>
    <p:sldId id="336" r:id="rId88"/>
    <p:sldId id="337" r:id="rId89"/>
    <p:sldId id="338" r:id="rId90"/>
    <p:sldId id="339" r:id="rId91"/>
    <p:sldId id="340" r:id="rId92"/>
    <p:sldId id="341" r:id="rId93"/>
    <p:sldId id="342" r:id="rId94"/>
    <p:sldId id="343" r:id="rId95"/>
    <p:sldId id="344" r:id="rId96"/>
    <p:sldId id="345" r:id="rId97"/>
    <p:sldId id="346" r:id="rId98"/>
    <p:sldId id="347" r:id="rId99"/>
    <p:sldId id="348" r:id="rId100"/>
    <p:sldId id="349" r:id="rId101"/>
    <p:sldId id="350" r:id="rId102"/>
    <p:sldId id="351" r:id="rId103"/>
    <p:sldId id="352" r:id="rId104"/>
    <p:sldId id="353" r:id="rId105"/>
    <p:sldId id="354" r:id="rId106"/>
    <p:sldId id="355" r:id="rId107"/>
    <p:sldId id="356" r:id="rId108"/>
    <p:sldId id="357" r:id="rId109"/>
    <p:sldId id="358" r:id="rId110"/>
    <p:sldId id="359" r:id="rId111"/>
    <p:sldId id="360" r:id="rId112"/>
    <p:sldId id="361" r:id="rId113"/>
    <p:sldId id="362" r:id="rId114"/>
    <p:sldId id="363" r:id="rId115"/>
    <p:sldId id="364" r:id="rId116"/>
    <p:sldId id="365" r:id="rId117"/>
    <p:sldId id="366" r:id="rId118"/>
    <p:sldId id="367" r:id="rId119"/>
    <p:sldId id="368" r:id="rId120"/>
    <p:sldId id="369" r:id="rId121"/>
    <p:sldId id="370" r:id="rId122"/>
    <p:sldId id="371" r:id="rId123"/>
    <p:sldId id="372" r:id="rId124"/>
    <p:sldId id="373" r:id="rId125"/>
    <p:sldId id="374" r:id="rId126"/>
    <p:sldId id="375" r:id="rId127"/>
    <p:sldId id="376" r:id="rId128"/>
    <p:sldId id="377" r:id="rId129"/>
    <p:sldId id="378" r:id="rId130"/>
  </p:sldIdLst>
  <p:sldSz cx="9144000" cy="6858000" type="screen4x3"/>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3" d="100"/>
          <a:sy n="103" d="100"/>
        </p:scale>
        <p:origin x="-204" y="-84"/>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viewProps" Target="viewProps.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28" Type="http://schemas.openxmlformats.org/officeDocument/2006/relationships/slide" Target="slides/slide124.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13" Type="http://schemas.openxmlformats.org/officeDocument/2006/relationships/slide" Target="slides/slide109.xml"/><Relationship Id="rId118" Type="http://schemas.openxmlformats.org/officeDocument/2006/relationships/slide" Target="slides/slide114.xml"/><Relationship Id="rId126" Type="http://schemas.openxmlformats.org/officeDocument/2006/relationships/slide" Target="slides/slide122.xml"/><Relationship Id="rId134"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103" Type="http://schemas.openxmlformats.org/officeDocument/2006/relationships/slide" Target="slides/slide99.xml"/><Relationship Id="rId108" Type="http://schemas.openxmlformats.org/officeDocument/2006/relationships/slide" Target="slides/slide104.xml"/><Relationship Id="rId116" Type="http://schemas.openxmlformats.org/officeDocument/2006/relationships/slide" Target="slides/slide112.xml"/><Relationship Id="rId124" Type="http://schemas.openxmlformats.org/officeDocument/2006/relationships/slide" Target="slides/slide120.xml"/><Relationship Id="rId129" Type="http://schemas.openxmlformats.org/officeDocument/2006/relationships/slide" Target="slides/slide125.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11" Type="http://schemas.openxmlformats.org/officeDocument/2006/relationships/slide" Target="slides/slide107.xml"/><Relationship Id="rId13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slide" Target="slides/slide102.xml"/><Relationship Id="rId114" Type="http://schemas.openxmlformats.org/officeDocument/2006/relationships/slide" Target="slides/slide110.xml"/><Relationship Id="rId119" Type="http://schemas.openxmlformats.org/officeDocument/2006/relationships/slide" Target="slides/slide115.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30" Type="http://schemas.openxmlformats.org/officeDocument/2006/relationships/slide" Target="slides/slide126.xml"/><Relationship Id="rId135"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notesMaster" Target="notesMasters/notesMaster1.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4" name="PlaceHolder 1"/>
          <p:cNvSpPr>
            <a:spLocks noGrp="1"/>
          </p:cNvSpPr>
          <p:nvPr>
            <p:ph type="body"/>
          </p:nvPr>
        </p:nvSpPr>
        <p:spPr>
          <a:xfrm>
            <a:off x="756000" y="5078520"/>
            <a:ext cx="6047640" cy="4811040"/>
          </a:xfrm>
          <a:prstGeom prst="rect">
            <a:avLst/>
          </a:prstGeom>
        </p:spPr>
        <p:txBody>
          <a:bodyPr lIns="0" tIns="0" rIns="0" bIns="0"/>
          <a:lstStyle/>
          <a:p>
            <a:r>
              <a:rPr lang="cs-CZ" sz="2000">
                <a:latin typeface="Arial"/>
              </a:rPr>
              <a:t>Klikněte pro úpravu formátu komentářů</a:t>
            </a:r>
            <a:endParaRPr/>
          </a:p>
        </p:txBody>
      </p:sp>
      <p:sp>
        <p:nvSpPr>
          <p:cNvPr id="145" name="PlaceHolder 2"/>
          <p:cNvSpPr>
            <a:spLocks noGrp="1"/>
          </p:cNvSpPr>
          <p:nvPr>
            <p:ph type="hdr"/>
          </p:nvPr>
        </p:nvSpPr>
        <p:spPr>
          <a:xfrm>
            <a:off x="0" y="0"/>
            <a:ext cx="3280680" cy="534240"/>
          </a:xfrm>
          <a:prstGeom prst="rect">
            <a:avLst/>
          </a:prstGeom>
        </p:spPr>
        <p:txBody>
          <a:bodyPr lIns="0" tIns="0" rIns="0" bIns="0"/>
          <a:lstStyle/>
          <a:p>
            <a:r>
              <a:rPr lang="cs-CZ" sz="1400">
                <a:latin typeface="Times New Roman"/>
              </a:rPr>
              <a:t>&lt;záhlaví&gt;</a:t>
            </a:r>
            <a:endParaRPr/>
          </a:p>
        </p:txBody>
      </p:sp>
      <p:sp>
        <p:nvSpPr>
          <p:cNvPr id="146" name="PlaceHolder 3"/>
          <p:cNvSpPr>
            <a:spLocks noGrp="1"/>
          </p:cNvSpPr>
          <p:nvPr>
            <p:ph type="dt"/>
          </p:nvPr>
        </p:nvSpPr>
        <p:spPr>
          <a:xfrm>
            <a:off x="4278960" y="0"/>
            <a:ext cx="3280680" cy="534240"/>
          </a:xfrm>
          <a:prstGeom prst="rect">
            <a:avLst/>
          </a:prstGeom>
        </p:spPr>
        <p:txBody>
          <a:bodyPr lIns="0" tIns="0" rIns="0" bIns="0"/>
          <a:lstStyle/>
          <a:p>
            <a:pPr algn="r"/>
            <a:r>
              <a:rPr lang="cs-CZ" sz="1400">
                <a:latin typeface="Times New Roman"/>
              </a:rPr>
              <a:t>&lt;datum/čas&gt;</a:t>
            </a:r>
            <a:endParaRPr/>
          </a:p>
        </p:txBody>
      </p:sp>
      <p:sp>
        <p:nvSpPr>
          <p:cNvPr id="147" name="PlaceHolder 4"/>
          <p:cNvSpPr>
            <a:spLocks noGrp="1"/>
          </p:cNvSpPr>
          <p:nvPr>
            <p:ph type="ftr"/>
          </p:nvPr>
        </p:nvSpPr>
        <p:spPr>
          <a:xfrm>
            <a:off x="0" y="10157400"/>
            <a:ext cx="3280680" cy="534240"/>
          </a:xfrm>
          <a:prstGeom prst="rect">
            <a:avLst/>
          </a:prstGeom>
        </p:spPr>
        <p:txBody>
          <a:bodyPr lIns="0" tIns="0" rIns="0" bIns="0" anchor="b"/>
          <a:lstStyle/>
          <a:p>
            <a:r>
              <a:rPr lang="cs-CZ" sz="1400">
                <a:latin typeface="Times New Roman"/>
              </a:rPr>
              <a:t>&lt;zápatí&gt;</a:t>
            </a:r>
            <a:endParaRPr/>
          </a:p>
        </p:txBody>
      </p:sp>
      <p:sp>
        <p:nvSpPr>
          <p:cNvPr id="148" name="PlaceHolder 5"/>
          <p:cNvSpPr>
            <a:spLocks noGrp="1"/>
          </p:cNvSpPr>
          <p:nvPr>
            <p:ph type="sldNum"/>
          </p:nvPr>
        </p:nvSpPr>
        <p:spPr>
          <a:xfrm>
            <a:off x="4278960" y="10157400"/>
            <a:ext cx="3280680" cy="534240"/>
          </a:xfrm>
          <a:prstGeom prst="rect">
            <a:avLst/>
          </a:prstGeom>
        </p:spPr>
        <p:txBody>
          <a:bodyPr lIns="0" tIns="0" rIns="0" bIns="0" anchor="b"/>
          <a:lstStyle/>
          <a:p>
            <a:pPr algn="r"/>
            <a:fld id="{95C1C9EF-A72B-49E2-9385-11B3C41C135A}" type="slidenum">
              <a:rPr lang="cs-CZ" sz="1400">
                <a:latin typeface="Times New Roman"/>
              </a:rPr>
              <a:pPr algn="r"/>
              <a:t>‹#›</a:t>
            </a:fld>
            <a:endParaRP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9" name="PlaceHolder 1"/>
          <p:cNvSpPr>
            <a:spLocks noGrp="1"/>
          </p:cNvSpPr>
          <p:nvPr>
            <p:ph type="body"/>
          </p:nvPr>
        </p:nvSpPr>
        <p:spPr>
          <a:xfrm>
            <a:off x="685800" y="4343400"/>
            <a:ext cx="5483880" cy="4112280"/>
          </a:xfrm>
          <a:prstGeom prst="rect">
            <a:avLst/>
          </a:prstGeom>
        </p:spPr>
        <p:txBody>
          <a:bodyPr lIns="0" tIns="0" rIns="0" bIns="0"/>
          <a:lstStyle/>
          <a:p>
            <a:r>
              <a:rPr lang="cs-CZ" sz="2000" strike="noStrike">
                <a:solidFill>
                  <a:srgbClr val="000000"/>
                </a:solidFill>
                <a:latin typeface="Arial"/>
              </a:rPr>
              <a:t>China – first used by portugese in 1516 </a:t>
            </a:r>
            <a:endParaRPr/>
          </a:p>
        </p:txBody>
      </p:sp>
      <p:sp>
        <p:nvSpPr>
          <p:cNvPr id="540" name="CustomShape 2"/>
          <p:cNvSpPr/>
          <p:nvPr/>
        </p:nvSpPr>
        <p:spPr>
          <a:xfrm>
            <a:off x="3884760" y="8685360"/>
            <a:ext cx="2969280" cy="454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algn="r">
              <a:lnSpc>
                <a:spcPct val="100000"/>
              </a:lnSpc>
            </a:pPr>
            <a:fld id="{15197465-2832-4FD2-B889-72EFB06FFD80}" type="slidenum">
              <a:rPr lang="cs-CZ" sz="1200" strike="noStrike">
                <a:solidFill>
                  <a:srgbClr val="000000"/>
                </a:solidFill>
                <a:latin typeface="+mn-lt"/>
                <a:ea typeface="+mn-ea"/>
              </a:rPr>
              <a:pPr algn="r">
                <a:lnSpc>
                  <a:spcPct val="100000"/>
                </a:lnSpc>
              </a:pPr>
              <a:t>2</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1" name="PlaceHolder 1"/>
          <p:cNvSpPr>
            <a:spLocks noGrp="1"/>
          </p:cNvSpPr>
          <p:nvPr>
            <p:ph type="body"/>
          </p:nvPr>
        </p:nvSpPr>
        <p:spPr>
          <a:xfrm>
            <a:off x="685800" y="4343400"/>
            <a:ext cx="5483880" cy="4112280"/>
          </a:xfrm>
          <a:prstGeom prst="rect">
            <a:avLst/>
          </a:prstGeom>
        </p:spPr>
        <p:txBody>
          <a:bodyPr lIns="0" tIns="0" rIns="0" bIns="0"/>
          <a:lstStyle/>
          <a:p>
            <a:endParaRPr/>
          </a:p>
        </p:txBody>
      </p:sp>
      <p:sp>
        <p:nvSpPr>
          <p:cNvPr id="542" name="CustomShape 2"/>
          <p:cNvSpPr/>
          <p:nvPr/>
        </p:nvSpPr>
        <p:spPr>
          <a:xfrm>
            <a:off x="3884760" y="8685360"/>
            <a:ext cx="2969280" cy="454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algn="r">
              <a:lnSpc>
                <a:spcPct val="100000"/>
              </a:lnSpc>
            </a:pPr>
            <a:fld id="{98509A1F-B45E-4C1C-A7D2-F0CE32F50B2F}" type="slidenum">
              <a:rPr lang="cs-CZ" sz="1200" strike="noStrike">
                <a:solidFill>
                  <a:srgbClr val="000000"/>
                </a:solidFill>
                <a:latin typeface="+mn-lt"/>
                <a:ea typeface="+mn-ea"/>
              </a:rPr>
              <a:pPr algn="r">
                <a:lnSpc>
                  <a:spcPct val="100000"/>
                </a:lnSpc>
              </a:pPr>
              <a:t>22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3" name="PlaceHolder 1"/>
          <p:cNvSpPr>
            <a:spLocks noGrp="1"/>
          </p:cNvSpPr>
          <p:nvPr>
            <p:ph type="body"/>
          </p:nvPr>
        </p:nvSpPr>
        <p:spPr>
          <a:xfrm>
            <a:off x="685800" y="4343400"/>
            <a:ext cx="5483880" cy="4112280"/>
          </a:xfrm>
          <a:prstGeom prst="rect">
            <a:avLst/>
          </a:prstGeom>
        </p:spPr>
        <p:txBody>
          <a:bodyPr lIns="0" tIns="0" rIns="0" bIns="0"/>
          <a:lstStyle/>
          <a:p>
            <a:r>
              <a:rPr lang="cs-CZ" sz="2000" strike="noStrike">
                <a:solidFill>
                  <a:srgbClr val="000000"/>
                </a:solidFill>
                <a:latin typeface="Arial"/>
              </a:rPr>
              <a:t>China – first used by portugese in 1516 </a:t>
            </a:r>
            <a:endParaRPr/>
          </a:p>
        </p:txBody>
      </p:sp>
      <p:sp>
        <p:nvSpPr>
          <p:cNvPr id="544" name="CustomShape 2"/>
          <p:cNvSpPr/>
          <p:nvPr/>
        </p:nvSpPr>
        <p:spPr>
          <a:xfrm>
            <a:off x="3884760" y="8685360"/>
            <a:ext cx="2969280" cy="454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algn="r">
              <a:lnSpc>
                <a:spcPct val="100000"/>
              </a:lnSpc>
            </a:pPr>
            <a:fld id="{CB93FD3D-E979-4211-BF65-F5D82048EB33}" type="slidenum">
              <a:rPr lang="cs-CZ" sz="1200" strike="noStrike">
                <a:solidFill>
                  <a:srgbClr val="000000"/>
                </a:solidFill>
                <a:latin typeface="+mn-lt"/>
                <a:ea typeface="+mn-ea"/>
              </a:rPr>
              <a:pPr algn="r">
                <a:lnSpc>
                  <a:spcPct val="100000"/>
                </a:lnSpc>
              </a:pPr>
              <a:t>24</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5" name="PlaceHolder 1"/>
          <p:cNvSpPr>
            <a:spLocks noGrp="1"/>
          </p:cNvSpPr>
          <p:nvPr>
            <p:ph type="body"/>
          </p:nvPr>
        </p:nvSpPr>
        <p:spPr>
          <a:xfrm>
            <a:off x="685800" y="4343400"/>
            <a:ext cx="5483880" cy="4112280"/>
          </a:xfrm>
          <a:prstGeom prst="rect">
            <a:avLst/>
          </a:prstGeom>
        </p:spPr>
        <p:txBody>
          <a:bodyPr lIns="0" tIns="0" rIns="0" bIns="0"/>
          <a:lstStyle/>
          <a:p>
            <a:r>
              <a:rPr lang="cs-CZ" sz="2000" strike="noStrike">
                <a:solidFill>
                  <a:srgbClr val="000000"/>
                </a:solidFill>
                <a:latin typeface="Arial"/>
              </a:rPr>
              <a:t>China – first used by portugese in 1516 </a:t>
            </a:r>
            <a:endParaRPr/>
          </a:p>
        </p:txBody>
      </p:sp>
      <p:sp>
        <p:nvSpPr>
          <p:cNvPr id="546" name="CustomShape 2"/>
          <p:cNvSpPr/>
          <p:nvPr/>
        </p:nvSpPr>
        <p:spPr>
          <a:xfrm>
            <a:off x="3884760" y="8685360"/>
            <a:ext cx="2969280" cy="454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algn="r">
              <a:lnSpc>
                <a:spcPct val="100000"/>
              </a:lnSpc>
            </a:pPr>
            <a:fld id="{FE46BAC3-867D-428A-B97F-74E7A0F89E26}" type="slidenum">
              <a:rPr lang="cs-CZ" sz="1200" strike="noStrike">
                <a:solidFill>
                  <a:srgbClr val="000000"/>
                </a:solidFill>
                <a:latin typeface="+mn-lt"/>
                <a:ea typeface="+mn-ea"/>
              </a:rPr>
              <a:pPr algn="r">
                <a:lnSpc>
                  <a:spcPct val="100000"/>
                </a:lnSpc>
              </a:pPr>
              <a:t>26</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7" name="PlaceHolder 1"/>
          <p:cNvSpPr>
            <a:spLocks noGrp="1"/>
          </p:cNvSpPr>
          <p:nvPr>
            <p:ph type="body"/>
          </p:nvPr>
        </p:nvSpPr>
        <p:spPr>
          <a:xfrm>
            <a:off x="685800" y="4343400"/>
            <a:ext cx="5483880" cy="4112280"/>
          </a:xfrm>
          <a:prstGeom prst="rect">
            <a:avLst/>
          </a:prstGeom>
        </p:spPr>
        <p:txBody>
          <a:bodyPr lIns="0" tIns="0" rIns="0" bIns="0"/>
          <a:lstStyle/>
          <a:p>
            <a:r>
              <a:rPr lang="cs-CZ" sz="2000" strike="noStrike">
                <a:solidFill>
                  <a:srgbClr val="000000"/>
                </a:solidFill>
                <a:latin typeface="Arial"/>
              </a:rPr>
              <a:t>China – first used by portugese in 1516 </a:t>
            </a:r>
            <a:endParaRPr/>
          </a:p>
        </p:txBody>
      </p:sp>
      <p:sp>
        <p:nvSpPr>
          <p:cNvPr id="548" name="CustomShape 2"/>
          <p:cNvSpPr/>
          <p:nvPr/>
        </p:nvSpPr>
        <p:spPr>
          <a:xfrm>
            <a:off x="3884760" y="8685360"/>
            <a:ext cx="2969280" cy="454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algn="r">
              <a:lnSpc>
                <a:spcPct val="100000"/>
              </a:lnSpc>
            </a:pPr>
            <a:fld id="{6A438F2F-8BD2-43F0-9FE5-4296F04C65FC}" type="slidenum">
              <a:rPr lang="cs-CZ" sz="1200" strike="noStrike">
                <a:solidFill>
                  <a:srgbClr val="000000"/>
                </a:solidFill>
                <a:latin typeface="+mn-lt"/>
                <a:ea typeface="+mn-ea"/>
              </a:rPr>
              <a:pPr algn="r">
                <a:lnSpc>
                  <a:spcPct val="100000"/>
                </a:lnSpc>
              </a:pPr>
              <a:t>51</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9" name="PlaceHolder 1"/>
          <p:cNvSpPr>
            <a:spLocks noGrp="1"/>
          </p:cNvSpPr>
          <p:nvPr>
            <p:ph type="body"/>
          </p:nvPr>
        </p:nvSpPr>
        <p:spPr>
          <a:xfrm>
            <a:off x="685800" y="4343400"/>
            <a:ext cx="5483880" cy="4112280"/>
          </a:xfrm>
          <a:prstGeom prst="rect">
            <a:avLst/>
          </a:prstGeom>
        </p:spPr>
        <p:txBody>
          <a:bodyPr lIns="0" tIns="0" rIns="0" bIns="0"/>
          <a:lstStyle/>
          <a:p>
            <a:r>
              <a:rPr lang="cs-CZ" sz="2000" strike="noStrike">
                <a:solidFill>
                  <a:srgbClr val="000000"/>
                </a:solidFill>
                <a:latin typeface="Arial"/>
              </a:rPr>
              <a:t>China – first used by portugese in 1516 </a:t>
            </a:r>
            <a:endParaRPr/>
          </a:p>
        </p:txBody>
      </p:sp>
      <p:sp>
        <p:nvSpPr>
          <p:cNvPr id="550" name="CustomShape 2"/>
          <p:cNvSpPr/>
          <p:nvPr/>
        </p:nvSpPr>
        <p:spPr>
          <a:xfrm>
            <a:off x="3884760" y="8685360"/>
            <a:ext cx="2969280" cy="454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algn="r">
              <a:lnSpc>
                <a:spcPct val="100000"/>
              </a:lnSpc>
            </a:pPr>
            <a:fld id="{D3DA0D95-4486-416F-B548-B34E723ECB75}" type="slidenum">
              <a:rPr lang="cs-CZ" sz="1200" strike="noStrike">
                <a:solidFill>
                  <a:srgbClr val="000000"/>
                </a:solidFill>
                <a:latin typeface="+mn-lt"/>
                <a:ea typeface="+mn-ea"/>
              </a:rPr>
              <a:pPr algn="r">
                <a:lnSpc>
                  <a:spcPct val="100000"/>
                </a:lnSpc>
              </a:pPr>
              <a:t>84</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a:p>
        </p:txBody>
      </p:sp>
      <p:sp>
        <p:nvSpPr>
          <p:cNvPr id="24" name="PlaceHolder 2"/>
          <p:cNvSpPr>
            <a:spLocks noGrp="1"/>
          </p:cNvSpPr>
          <p:nvPr>
            <p:ph type="body"/>
          </p:nvPr>
        </p:nvSpPr>
        <p:spPr>
          <a:xfrm>
            <a:off x="457200" y="1604520"/>
            <a:ext cx="8229240" cy="1896840"/>
          </a:xfrm>
          <a:prstGeom prst="rect">
            <a:avLst/>
          </a:prstGeom>
        </p:spPr>
        <p:txBody>
          <a:bodyPr lIns="0" tIns="0" rIns="0" bIns="0"/>
          <a:lstStyle/>
          <a:p>
            <a:endParaRPr/>
          </a:p>
        </p:txBody>
      </p:sp>
      <p:sp>
        <p:nvSpPr>
          <p:cNvPr id="25" name="PlaceHolder 3"/>
          <p:cNvSpPr>
            <a:spLocks noGrp="1"/>
          </p:cNvSpPr>
          <p:nvPr>
            <p:ph type="body"/>
          </p:nvPr>
        </p:nvSpPr>
        <p:spPr>
          <a:xfrm>
            <a:off x="457200" y="3682080"/>
            <a:ext cx="8229240" cy="1896840"/>
          </a:xfrm>
          <a:prstGeom prst="rect">
            <a:avLst/>
          </a:prstGeom>
        </p:spPr>
        <p:txBody>
          <a:bodyPr lIns="0" tIns="0" rIns="0" bIns="0"/>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a:p>
        </p:txBody>
      </p:sp>
      <p:sp>
        <p:nvSpPr>
          <p:cNvPr id="27" name="PlaceHolder 2"/>
          <p:cNvSpPr>
            <a:spLocks noGrp="1"/>
          </p:cNvSpPr>
          <p:nvPr>
            <p:ph type="body"/>
          </p:nvPr>
        </p:nvSpPr>
        <p:spPr>
          <a:xfrm>
            <a:off x="457200" y="1604520"/>
            <a:ext cx="4015800" cy="1896840"/>
          </a:xfrm>
          <a:prstGeom prst="rect">
            <a:avLst/>
          </a:prstGeom>
        </p:spPr>
        <p:txBody>
          <a:bodyPr lIns="0" tIns="0" rIns="0" bIns="0"/>
          <a:lstStyle/>
          <a:p>
            <a:endParaRPr/>
          </a:p>
        </p:txBody>
      </p:sp>
      <p:sp>
        <p:nvSpPr>
          <p:cNvPr id="28" name="PlaceHolder 3"/>
          <p:cNvSpPr>
            <a:spLocks noGrp="1"/>
          </p:cNvSpPr>
          <p:nvPr>
            <p:ph type="body"/>
          </p:nvPr>
        </p:nvSpPr>
        <p:spPr>
          <a:xfrm>
            <a:off x="4674240" y="1604520"/>
            <a:ext cx="4015800" cy="1896840"/>
          </a:xfrm>
          <a:prstGeom prst="rect">
            <a:avLst/>
          </a:prstGeom>
        </p:spPr>
        <p:txBody>
          <a:bodyPr lIns="0" tIns="0" rIns="0" bIns="0"/>
          <a:lstStyle/>
          <a:p>
            <a:endParaRPr/>
          </a:p>
        </p:txBody>
      </p:sp>
      <p:sp>
        <p:nvSpPr>
          <p:cNvPr id="29" name="PlaceHolder 4"/>
          <p:cNvSpPr>
            <a:spLocks noGrp="1"/>
          </p:cNvSpPr>
          <p:nvPr>
            <p:ph type="body"/>
          </p:nvPr>
        </p:nvSpPr>
        <p:spPr>
          <a:xfrm>
            <a:off x="4674240" y="3682080"/>
            <a:ext cx="4015800" cy="1896840"/>
          </a:xfrm>
          <a:prstGeom prst="rect">
            <a:avLst/>
          </a:prstGeom>
        </p:spPr>
        <p:txBody>
          <a:bodyPr lIns="0" tIns="0" rIns="0" bIns="0"/>
          <a:lstStyle/>
          <a:p>
            <a:endParaRPr/>
          </a:p>
        </p:txBody>
      </p:sp>
      <p:sp>
        <p:nvSpPr>
          <p:cNvPr id="30" name="PlaceHolder 5"/>
          <p:cNvSpPr>
            <a:spLocks noGrp="1"/>
          </p:cNvSpPr>
          <p:nvPr>
            <p:ph type="body"/>
          </p:nvPr>
        </p:nvSpPr>
        <p:spPr>
          <a:xfrm>
            <a:off x="457200" y="3682080"/>
            <a:ext cx="4015800" cy="1896840"/>
          </a:xfrm>
          <a:prstGeom prst="rect">
            <a:avLst/>
          </a:prstGeom>
        </p:spPr>
        <p:txBody>
          <a:bodyPr lIns="0" tIns="0" rIns="0" bIns="0"/>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a:p>
        </p:txBody>
      </p:sp>
      <p:sp>
        <p:nvSpPr>
          <p:cNvPr id="32" name="PlaceHolder 2"/>
          <p:cNvSpPr>
            <a:spLocks noGrp="1"/>
          </p:cNvSpPr>
          <p:nvPr>
            <p:ph type="body"/>
          </p:nvPr>
        </p:nvSpPr>
        <p:spPr>
          <a:xfrm>
            <a:off x="457200" y="1604520"/>
            <a:ext cx="8229240" cy="3977280"/>
          </a:xfrm>
          <a:prstGeom prst="rect">
            <a:avLst/>
          </a:prstGeom>
        </p:spPr>
        <p:txBody>
          <a:bodyPr lIns="0" tIns="0" rIns="0" bIns="0"/>
          <a:lstStyle/>
          <a:p>
            <a:endParaRPr/>
          </a:p>
        </p:txBody>
      </p:sp>
      <p:sp>
        <p:nvSpPr>
          <p:cNvPr id="33" name="PlaceHolder 3"/>
          <p:cNvSpPr>
            <a:spLocks noGrp="1"/>
          </p:cNvSpPr>
          <p:nvPr>
            <p:ph type="body"/>
          </p:nvPr>
        </p:nvSpPr>
        <p:spPr>
          <a:xfrm>
            <a:off x="457200" y="1604520"/>
            <a:ext cx="8229240" cy="3977280"/>
          </a:xfrm>
          <a:prstGeom prst="rect">
            <a:avLst/>
          </a:prstGeom>
        </p:spPr>
        <p:txBody>
          <a:bodyPr lIns="0" tIns="0" rIns="0" bIns="0"/>
          <a:lstStyle/>
          <a:p>
            <a:endParaRPr/>
          </a:p>
        </p:txBody>
      </p:sp>
      <p:pic>
        <p:nvPicPr>
          <p:cNvPr id="34" name="Obrázek 33"/>
          <p:cNvPicPr/>
          <p:nvPr/>
        </p:nvPicPr>
        <p:blipFill>
          <a:blip r:embed="rId2" cstate="print"/>
          <a:stretch/>
        </p:blipFill>
        <p:spPr>
          <a:xfrm>
            <a:off x="2078640" y="1604520"/>
            <a:ext cx="4985640" cy="3977280"/>
          </a:xfrm>
          <a:prstGeom prst="rect">
            <a:avLst/>
          </a:prstGeom>
          <a:ln>
            <a:noFill/>
          </a:ln>
        </p:spPr>
      </p:pic>
      <p:pic>
        <p:nvPicPr>
          <p:cNvPr id="35" name="Obrázek 34"/>
          <p:cNvPicPr/>
          <p:nvPr/>
        </p:nvPicPr>
        <p:blipFill>
          <a:blip r:embed="rId2" cstate="print"/>
          <a:stretch/>
        </p:blipFill>
        <p:spPr>
          <a:xfrm>
            <a:off x="2078640" y="1604520"/>
            <a:ext cx="4985640" cy="3977280"/>
          </a:xfrm>
          <a:prstGeom prst="rect">
            <a:avLst/>
          </a:prstGeom>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38"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a:p>
        </p:txBody>
      </p:sp>
      <p:sp>
        <p:nvSpPr>
          <p:cNvPr id="39" name="PlaceHolder 2"/>
          <p:cNvSpPr>
            <a:spLocks noGrp="1"/>
          </p:cNvSpPr>
          <p:nvPr>
            <p:ph type="subTitle"/>
          </p:nvPr>
        </p:nvSpPr>
        <p:spPr>
          <a:xfrm>
            <a:off x="457200" y="1604520"/>
            <a:ext cx="8229240" cy="3977280"/>
          </a:xfrm>
          <a:prstGeom prst="rect">
            <a:avLst/>
          </a:prstGeom>
        </p:spPr>
        <p:txBody>
          <a:bodyPr lIns="0" tIns="0" rIns="0" bIns="0" anchor="ctr"/>
          <a:lstStyle/>
          <a:p>
            <a:pPr algn="ct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0"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a:p>
        </p:txBody>
      </p:sp>
      <p:sp>
        <p:nvSpPr>
          <p:cNvPr id="41" name="PlaceHolder 2"/>
          <p:cNvSpPr>
            <a:spLocks noGrp="1"/>
          </p:cNvSpPr>
          <p:nvPr>
            <p:ph type="body"/>
          </p:nvPr>
        </p:nvSpPr>
        <p:spPr>
          <a:xfrm>
            <a:off x="457200" y="1604520"/>
            <a:ext cx="8229240" cy="3977280"/>
          </a:xfrm>
          <a:prstGeom prst="rect">
            <a:avLst/>
          </a:prstGeom>
        </p:spPr>
        <p:txBody>
          <a:bodyPr lIns="0" tIns="0" rIns="0" bIns="0"/>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42"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a:p>
        </p:txBody>
      </p:sp>
      <p:sp>
        <p:nvSpPr>
          <p:cNvPr id="43" name="PlaceHolder 2"/>
          <p:cNvSpPr>
            <a:spLocks noGrp="1"/>
          </p:cNvSpPr>
          <p:nvPr>
            <p:ph type="body"/>
          </p:nvPr>
        </p:nvSpPr>
        <p:spPr>
          <a:xfrm>
            <a:off x="457200" y="1604520"/>
            <a:ext cx="4015800" cy="3977280"/>
          </a:xfrm>
          <a:prstGeom prst="rect">
            <a:avLst/>
          </a:prstGeom>
        </p:spPr>
        <p:txBody>
          <a:bodyPr lIns="0" tIns="0" rIns="0" bIns="0"/>
          <a:lstStyle/>
          <a:p>
            <a:endParaRPr/>
          </a:p>
        </p:txBody>
      </p:sp>
      <p:sp>
        <p:nvSpPr>
          <p:cNvPr id="44" name="PlaceHolder 3"/>
          <p:cNvSpPr>
            <a:spLocks noGrp="1"/>
          </p:cNvSpPr>
          <p:nvPr>
            <p:ph type="body"/>
          </p:nvPr>
        </p:nvSpPr>
        <p:spPr>
          <a:xfrm>
            <a:off x="4674240" y="1604520"/>
            <a:ext cx="4015800" cy="3977280"/>
          </a:xfrm>
          <a:prstGeom prst="rect">
            <a:avLst/>
          </a:prstGeom>
        </p:spPr>
        <p:txBody>
          <a:bodyPr lIns="0" tIns="0" rIns="0" bIns="0"/>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45"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46" name="PlaceHolder 1"/>
          <p:cNvSpPr>
            <a:spLocks noGrp="1"/>
          </p:cNvSpPr>
          <p:nvPr>
            <p:ph type="subTitle"/>
          </p:nvPr>
        </p:nvSpPr>
        <p:spPr>
          <a:xfrm>
            <a:off x="457200" y="273600"/>
            <a:ext cx="8229240" cy="5307840"/>
          </a:xfrm>
          <a:prstGeom prst="rect">
            <a:avLst/>
          </a:prstGeom>
        </p:spPr>
        <p:txBody>
          <a:bodyPr lIns="0" tIns="0" rIns="0" bIns="0" anchor="ctr"/>
          <a:lstStyle/>
          <a:p>
            <a:pPr algn="ctr"/>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47"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a:p>
        </p:txBody>
      </p:sp>
      <p:sp>
        <p:nvSpPr>
          <p:cNvPr id="48" name="PlaceHolder 2"/>
          <p:cNvSpPr>
            <a:spLocks noGrp="1"/>
          </p:cNvSpPr>
          <p:nvPr>
            <p:ph type="body"/>
          </p:nvPr>
        </p:nvSpPr>
        <p:spPr>
          <a:xfrm>
            <a:off x="457200" y="1604520"/>
            <a:ext cx="4015800" cy="1896840"/>
          </a:xfrm>
          <a:prstGeom prst="rect">
            <a:avLst/>
          </a:prstGeom>
        </p:spPr>
        <p:txBody>
          <a:bodyPr lIns="0" tIns="0" rIns="0" bIns="0"/>
          <a:lstStyle/>
          <a:p>
            <a:endParaRPr/>
          </a:p>
        </p:txBody>
      </p:sp>
      <p:sp>
        <p:nvSpPr>
          <p:cNvPr id="49" name="PlaceHolder 3"/>
          <p:cNvSpPr>
            <a:spLocks noGrp="1"/>
          </p:cNvSpPr>
          <p:nvPr>
            <p:ph type="body"/>
          </p:nvPr>
        </p:nvSpPr>
        <p:spPr>
          <a:xfrm>
            <a:off x="457200" y="3682080"/>
            <a:ext cx="4015800" cy="1896840"/>
          </a:xfrm>
          <a:prstGeom prst="rect">
            <a:avLst/>
          </a:prstGeom>
        </p:spPr>
        <p:txBody>
          <a:bodyPr lIns="0" tIns="0" rIns="0" bIns="0"/>
          <a:lstStyle/>
          <a:p>
            <a:endParaRPr/>
          </a:p>
        </p:txBody>
      </p:sp>
      <p:sp>
        <p:nvSpPr>
          <p:cNvPr id="50" name="PlaceHolder 4"/>
          <p:cNvSpPr>
            <a:spLocks noGrp="1"/>
          </p:cNvSpPr>
          <p:nvPr>
            <p:ph type="body"/>
          </p:nvPr>
        </p:nvSpPr>
        <p:spPr>
          <a:xfrm>
            <a:off x="4674240" y="1604520"/>
            <a:ext cx="4015800" cy="3977280"/>
          </a:xfrm>
          <a:prstGeom prst="rect">
            <a:avLst/>
          </a:prstGeom>
        </p:spPr>
        <p:txBody>
          <a:bodyPr lIns="0" tIns="0" rIns="0" bIns="0"/>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a:p>
        </p:txBody>
      </p:sp>
      <p:sp>
        <p:nvSpPr>
          <p:cNvPr id="3" name="PlaceHolder 2"/>
          <p:cNvSpPr>
            <a:spLocks noGrp="1"/>
          </p:cNvSpPr>
          <p:nvPr>
            <p:ph type="subTitle"/>
          </p:nvPr>
        </p:nvSpPr>
        <p:spPr>
          <a:xfrm>
            <a:off x="457200" y="1604520"/>
            <a:ext cx="8229240" cy="3977280"/>
          </a:xfrm>
          <a:prstGeom prst="rect">
            <a:avLst/>
          </a:prstGeom>
        </p:spPr>
        <p:txBody>
          <a:bodyPr lIns="0" tIns="0" rIns="0" bIns="0" anchor="ctr"/>
          <a:lstStyle/>
          <a:p>
            <a:pPr algn="ctr"/>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51"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a:p>
        </p:txBody>
      </p:sp>
      <p:sp>
        <p:nvSpPr>
          <p:cNvPr id="52" name="PlaceHolder 2"/>
          <p:cNvSpPr>
            <a:spLocks noGrp="1"/>
          </p:cNvSpPr>
          <p:nvPr>
            <p:ph type="body"/>
          </p:nvPr>
        </p:nvSpPr>
        <p:spPr>
          <a:xfrm>
            <a:off x="457200" y="1604520"/>
            <a:ext cx="4015800" cy="3977280"/>
          </a:xfrm>
          <a:prstGeom prst="rect">
            <a:avLst/>
          </a:prstGeom>
        </p:spPr>
        <p:txBody>
          <a:bodyPr lIns="0" tIns="0" rIns="0" bIns="0"/>
          <a:lstStyle/>
          <a:p>
            <a:endParaRPr/>
          </a:p>
        </p:txBody>
      </p:sp>
      <p:sp>
        <p:nvSpPr>
          <p:cNvPr id="53" name="PlaceHolder 3"/>
          <p:cNvSpPr>
            <a:spLocks noGrp="1"/>
          </p:cNvSpPr>
          <p:nvPr>
            <p:ph type="body"/>
          </p:nvPr>
        </p:nvSpPr>
        <p:spPr>
          <a:xfrm>
            <a:off x="4674240" y="1604520"/>
            <a:ext cx="4015800" cy="1896840"/>
          </a:xfrm>
          <a:prstGeom prst="rect">
            <a:avLst/>
          </a:prstGeom>
        </p:spPr>
        <p:txBody>
          <a:bodyPr lIns="0" tIns="0" rIns="0" bIns="0"/>
          <a:lstStyle/>
          <a:p>
            <a:endParaRPr/>
          </a:p>
        </p:txBody>
      </p:sp>
      <p:sp>
        <p:nvSpPr>
          <p:cNvPr id="54" name="PlaceHolder 4"/>
          <p:cNvSpPr>
            <a:spLocks noGrp="1"/>
          </p:cNvSpPr>
          <p:nvPr>
            <p:ph type="body"/>
          </p:nvPr>
        </p:nvSpPr>
        <p:spPr>
          <a:xfrm>
            <a:off x="4674240" y="3682080"/>
            <a:ext cx="4015800" cy="1896840"/>
          </a:xfrm>
          <a:prstGeom prst="rect">
            <a:avLst/>
          </a:prstGeom>
        </p:spPr>
        <p:txBody>
          <a:bodyPr lIns="0" tIns="0" rIns="0" bIns="0"/>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55"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a:p>
        </p:txBody>
      </p:sp>
      <p:sp>
        <p:nvSpPr>
          <p:cNvPr id="56" name="PlaceHolder 2"/>
          <p:cNvSpPr>
            <a:spLocks noGrp="1"/>
          </p:cNvSpPr>
          <p:nvPr>
            <p:ph type="body"/>
          </p:nvPr>
        </p:nvSpPr>
        <p:spPr>
          <a:xfrm>
            <a:off x="457200" y="1604520"/>
            <a:ext cx="4015800" cy="1896840"/>
          </a:xfrm>
          <a:prstGeom prst="rect">
            <a:avLst/>
          </a:prstGeom>
        </p:spPr>
        <p:txBody>
          <a:bodyPr lIns="0" tIns="0" rIns="0" bIns="0"/>
          <a:lstStyle/>
          <a:p>
            <a:endParaRPr/>
          </a:p>
        </p:txBody>
      </p:sp>
      <p:sp>
        <p:nvSpPr>
          <p:cNvPr id="57" name="PlaceHolder 3"/>
          <p:cNvSpPr>
            <a:spLocks noGrp="1"/>
          </p:cNvSpPr>
          <p:nvPr>
            <p:ph type="body"/>
          </p:nvPr>
        </p:nvSpPr>
        <p:spPr>
          <a:xfrm>
            <a:off x="4674240" y="1604520"/>
            <a:ext cx="4015800" cy="1896840"/>
          </a:xfrm>
          <a:prstGeom prst="rect">
            <a:avLst/>
          </a:prstGeom>
        </p:spPr>
        <p:txBody>
          <a:bodyPr lIns="0" tIns="0" rIns="0" bIns="0"/>
          <a:lstStyle/>
          <a:p>
            <a:endParaRPr/>
          </a:p>
        </p:txBody>
      </p:sp>
      <p:sp>
        <p:nvSpPr>
          <p:cNvPr id="58" name="PlaceHolder 4"/>
          <p:cNvSpPr>
            <a:spLocks noGrp="1"/>
          </p:cNvSpPr>
          <p:nvPr>
            <p:ph type="body"/>
          </p:nvPr>
        </p:nvSpPr>
        <p:spPr>
          <a:xfrm>
            <a:off x="457200" y="3682080"/>
            <a:ext cx="8229240" cy="1896840"/>
          </a:xfrm>
          <a:prstGeom prst="rect">
            <a:avLst/>
          </a:prstGeom>
        </p:spPr>
        <p:txBody>
          <a:bodyPr lIns="0" tIns="0" rIns="0" bIns="0"/>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59"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a:p>
        </p:txBody>
      </p:sp>
      <p:sp>
        <p:nvSpPr>
          <p:cNvPr id="60" name="PlaceHolder 2"/>
          <p:cNvSpPr>
            <a:spLocks noGrp="1"/>
          </p:cNvSpPr>
          <p:nvPr>
            <p:ph type="body"/>
          </p:nvPr>
        </p:nvSpPr>
        <p:spPr>
          <a:xfrm>
            <a:off x="457200" y="1604520"/>
            <a:ext cx="8229240" cy="1896840"/>
          </a:xfrm>
          <a:prstGeom prst="rect">
            <a:avLst/>
          </a:prstGeom>
        </p:spPr>
        <p:txBody>
          <a:bodyPr lIns="0" tIns="0" rIns="0" bIns="0"/>
          <a:lstStyle/>
          <a:p>
            <a:endParaRPr/>
          </a:p>
        </p:txBody>
      </p:sp>
      <p:sp>
        <p:nvSpPr>
          <p:cNvPr id="61" name="PlaceHolder 3"/>
          <p:cNvSpPr>
            <a:spLocks noGrp="1"/>
          </p:cNvSpPr>
          <p:nvPr>
            <p:ph type="body"/>
          </p:nvPr>
        </p:nvSpPr>
        <p:spPr>
          <a:xfrm>
            <a:off x="457200" y="3682080"/>
            <a:ext cx="8229240" cy="1896840"/>
          </a:xfrm>
          <a:prstGeom prst="rect">
            <a:avLst/>
          </a:prstGeom>
        </p:spPr>
        <p:txBody>
          <a:bodyPr lIns="0" tIns="0" rIns="0" bIns="0"/>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62"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a:p>
        </p:txBody>
      </p:sp>
      <p:sp>
        <p:nvSpPr>
          <p:cNvPr id="63" name="PlaceHolder 2"/>
          <p:cNvSpPr>
            <a:spLocks noGrp="1"/>
          </p:cNvSpPr>
          <p:nvPr>
            <p:ph type="body"/>
          </p:nvPr>
        </p:nvSpPr>
        <p:spPr>
          <a:xfrm>
            <a:off x="457200" y="1604520"/>
            <a:ext cx="4015800" cy="1896840"/>
          </a:xfrm>
          <a:prstGeom prst="rect">
            <a:avLst/>
          </a:prstGeom>
        </p:spPr>
        <p:txBody>
          <a:bodyPr lIns="0" tIns="0" rIns="0" bIns="0"/>
          <a:lstStyle/>
          <a:p>
            <a:endParaRPr/>
          </a:p>
        </p:txBody>
      </p:sp>
      <p:sp>
        <p:nvSpPr>
          <p:cNvPr id="64" name="PlaceHolder 3"/>
          <p:cNvSpPr>
            <a:spLocks noGrp="1"/>
          </p:cNvSpPr>
          <p:nvPr>
            <p:ph type="body"/>
          </p:nvPr>
        </p:nvSpPr>
        <p:spPr>
          <a:xfrm>
            <a:off x="4674240" y="1604520"/>
            <a:ext cx="4015800" cy="1896840"/>
          </a:xfrm>
          <a:prstGeom prst="rect">
            <a:avLst/>
          </a:prstGeom>
        </p:spPr>
        <p:txBody>
          <a:bodyPr lIns="0" tIns="0" rIns="0" bIns="0"/>
          <a:lstStyle/>
          <a:p>
            <a:endParaRPr/>
          </a:p>
        </p:txBody>
      </p:sp>
      <p:sp>
        <p:nvSpPr>
          <p:cNvPr id="65" name="PlaceHolder 4"/>
          <p:cNvSpPr>
            <a:spLocks noGrp="1"/>
          </p:cNvSpPr>
          <p:nvPr>
            <p:ph type="body"/>
          </p:nvPr>
        </p:nvSpPr>
        <p:spPr>
          <a:xfrm>
            <a:off x="4674240" y="3682080"/>
            <a:ext cx="4015800" cy="1896840"/>
          </a:xfrm>
          <a:prstGeom prst="rect">
            <a:avLst/>
          </a:prstGeom>
        </p:spPr>
        <p:txBody>
          <a:bodyPr lIns="0" tIns="0" rIns="0" bIns="0"/>
          <a:lstStyle/>
          <a:p>
            <a:endParaRPr/>
          </a:p>
        </p:txBody>
      </p:sp>
      <p:sp>
        <p:nvSpPr>
          <p:cNvPr id="66" name="PlaceHolder 5"/>
          <p:cNvSpPr>
            <a:spLocks noGrp="1"/>
          </p:cNvSpPr>
          <p:nvPr>
            <p:ph type="body"/>
          </p:nvPr>
        </p:nvSpPr>
        <p:spPr>
          <a:xfrm>
            <a:off x="457200" y="3682080"/>
            <a:ext cx="4015800" cy="1896840"/>
          </a:xfrm>
          <a:prstGeom prst="rect">
            <a:avLst/>
          </a:prstGeom>
        </p:spPr>
        <p:txBody>
          <a:bodyPr lIns="0" tIns="0" rIns="0" bIns="0"/>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67"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a:p>
        </p:txBody>
      </p:sp>
      <p:sp>
        <p:nvSpPr>
          <p:cNvPr id="68" name="PlaceHolder 2"/>
          <p:cNvSpPr>
            <a:spLocks noGrp="1"/>
          </p:cNvSpPr>
          <p:nvPr>
            <p:ph type="body"/>
          </p:nvPr>
        </p:nvSpPr>
        <p:spPr>
          <a:xfrm>
            <a:off x="457200" y="1604520"/>
            <a:ext cx="8229240" cy="3977280"/>
          </a:xfrm>
          <a:prstGeom prst="rect">
            <a:avLst/>
          </a:prstGeom>
        </p:spPr>
        <p:txBody>
          <a:bodyPr lIns="0" tIns="0" rIns="0" bIns="0"/>
          <a:lstStyle/>
          <a:p>
            <a:endParaRPr/>
          </a:p>
        </p:txBody>
      </p:sp>
      <p:sp>
        <p:nvSpPr>
          <p:cNvPr id="69" name="PlaceHolder 3"/>
          <p:cNvSpPr>
            <a:spLocks noGrp="1"/>
          </p:cNvSpPr>
          <p:nvPr>
            <p:ph type="body"/>
          </p:nvPr>
        </p:nvSpPr>
        <p:spPr>
          <a:xfrm>
            <a:off x="457200" y="1604520"/>
            <a:ext cx="8229240" cy="3977280"/>
          </a:xfrm>
          <a:prstGeom prst="rect">
            <a:avLst/>
          </a:prstGeom>
        </p:spPr>
        <p:txBody>
          <a:bodyPr lIns="0" tIns="0" rIns="0" bIns="0"/>
          <a:lstStyle/>
          <a:p>
            <a:endParaRPr/>
          </a:p>
        </p:txBody>
      </p:sp>
      <p:pic>
        <p:nvPicPr>
          <p:cNvPr id="70" name="Obrázek 69"/>
          <p:cNvPicPr/>
          <p:nvPr/>
        </p:nvPicPr>
        <p:blipFill>
          <a:blip r:embed="rId2" cstate="print"/>
          <a:stretch/>
        </p:blipFill>
        <p:spPr>
          <a:xfrm>
            <a:off x="2078640" y="1604520"/>
            <a:ext cx="4985640" cy="3977280"/>
          </a:xfrm>
          <a:prstGeom prst="rect">
            <a:avLst/>
          </a:prstGeom>
          <a:ln>
            <a:noFill/>
          </a:ln>
        </p:spPr>
      </p:pic>
      <p:pic>
        <p:nvPicPr>
          <p:cNvPr id="71" name="Obrázek 70"/>
          <p:cNvPicPr/>
          <p:nvPr/>
        </p:nvPicPr>
        <p:blipFill>
          <a:blip r:embed="rId2" cstate="print"/>
          <a:stretch/>
        </p:blipFill>
        <p:spPr>
          <a:xfrm>
            <a:off x="2078640" y="1604520"/>
            <a:ext cx="4985640" cy="3977280"/>
          </a:xfrm>
          <a:prstGeom prst="rect">
            <a:avLst/>
          </a:prstGeom>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74"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a:p>
        </p:txBody>
      </p:sp>
      <p:sp>
        <p:nvSpPr>
          <p:cNvPr id="75" name="PlaceHolder 2"/>
          <p:cNvSpPr>
            <a:spLocks noGrp="1"/>
          </p:cNvSpPr>
          <p:nvPr>
            <p:ph type="subTitle"/>
          </p:nvPr>
        </p:nvSpPr>
        <p:spPr>
          <a:xfrm>
            <a:off x="457200" y="1604520"/>
            <a:ext cx="8229240" cy="3977280"/>
          </a:xfrm>
          <a:prstGeom prst="rect">
            <a:avLst/>
          </a:prstGeom>
        </p:spPr>
        <p:txBody>
          <a:bodyPr lIns="0" tIns="0" rIns="0" bIns="0" anchor="ctr"/>
          <a:lstStyle/>
          <a:p>
            <a:pPr algn="ctr"/>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76"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a:p>
        </p:txBody>
      </p:sp>
      <p:sp>
        <p:nvSpPr>
          <p:cNvPr id="77" name="PlaceHolder 2"/>
          <p:cNvSpPr>
            <a:spLocks noGrp="1"/>
          </p:cNvSpPr>
          <p:nvPr>
            <p:ph type="body"/>
          </p:nvPr>
        </p:nvSpPr>
        <p:spPr>
          <a:xfrm>
            <a:off x="457200" y="1604520"/>
            <a:ext cx="8229240" cy="3977280"/>
          </a:xfrm>
          <a:prstGeom prst="rect">
            <a:avLst/>
          </a:prstGeom>
        </p:spPr>
        <p:txBody>
          <a:bodyPr lIns="0" tIns="0" rIns="0" bIns="0"/>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78"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a:p>
        </p:txBody>
      </p:sp>
      <p:sp>
        <p:nvSpPr>
          <p:cNvPr id="79" name="PlaceHolder 2"/>
          <p:cNvSpPr>
            <a:spLocks noGrp="1"/>
          </p:cNvSpPr>
          <p:nvPr>
            <p:ph type="body"/>
          </p:nvPr>
        </p:nvSpPr>
        <p:spPr>
          <a:xfrm>
            <a:off x="457200" y="1604520"/>
            <a:ext cx="4015800" cy="3977280"/>
          </a:xfrm>
          <a:prstGeom prst="rect">
            <a:avLst/>
          </a:prstGeom>
        </p:spPr>
        <p:txBody>
          <a:bodyPr lIns="0" tIns="0" rIns="0" bIns="0"/>
          <a:lstStyle/>
          <a:p>
            <a:endParaRPr/>
          </a:p>
        </p:txBody>
      </p:sp>
      <p:sp>
        <p:nvSpPr>
          <p:cNvPr id="80" name="PlaceHolder 3"/>
          <p:cNvSpPr>
            <a:spLocks noGrp="1"/>
          </p:cNvSpPr>
          <p:nvPr>
            <p:ph type="body"/>
          </p:nvPr>
        </p:nvSpPr>
        <p:spPr>
          <a:xfrm>
            <a:off x="4674240" y="1604520"/>
            <a:ext cx="4015800" cy="3977280"/>
          </a:xfrm>
          <a:prstGeom prst="rect">
            <a:avLst/>
          </a:prstGeom>
        </p:spPr>
        <p:txBody>
          <a:bodyPr lIns="0" tIns="0" rIns="0" bIns="0"/>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81"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a:p>
        </p:txBody>
      </p:sp>
      <p:sp>
        <p:nvSpPr>
          <p:cNvPr id="5" name="PlaceHolder 2"/>
          <p:cNvSpPr>
            <a:spLocks noGrp="1"/>
          </p:cNvSpPr>
          <p:nvPr>
            <p:ph type="body"/>
          </p:nvPr>
        </p:nvSpPr>
        <p:spPr>
          <a:xfrm>
            <a:off x="457200" y="1604520"/>
            <a:ext cx="8229240" cy="3977280"/>
          </a:xfrm>
          <a:prstGeom prst="rect">
            <a:avLst/>
          </a:prstGeom>
        </p:spPr>
        <p:txBody>
          <a:bodyPr lIns="0" tIns="0" rIns="0" bIns="0"/>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82" name="PlaceHolder 1"/>
          <p:cNvSpPr>
            <a:spLocks noGrp="1"/>
          </p:cNvSpPr>
          <p:nvPr>
            <p:ph type="subTitle"/>
          </p:nvPr>
        </p:nvSpPr>
        <p:spPr>
          <a:xfrm>
            <a:off x="457200" y="273600"/>
            <a:ext cx="8229240" cy="5307840"/>
          </a:xfrm>
          <a:prstGeom prst="rect">
            <a:avLst/>
          </a:prstGeom>
        </p:spPr>
        <p:txBody>
          <a:bodyPr lIns="0" tIns="0" rIns="0" bIns="0" anchor="ctr"/>
          <a:lstStyle/>
          <a:p>
            <a:pPr algn="ctr"/>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83"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a:p>
        </p:txBody>
      </p:sp>
      <p:sp>
        <p:nvSpPr>
          <p:cNvPr id="84" name="PlaceHolder 2"/>
          <p:cNvSpPr>
            <a:spLocks noGrp="1"/>
          </p:cNvSpPr>
          <p:nvPr>
            <p:ph type="body"/>
          </p:nvPr>
        </p:nvSpPr>
        <p:spPr>
          <a:xfrm>
            <a:off x="457200" y="1604520"/>
            <a:ext cx="4015800" cy="1896840"/>
          </a:xfrm>
          <a:prstGeom prst="rect">
            <a:avLst/>
          </a:prstGeom>
        </p:spPr>
        <p:txBody>
          <a:bodyPr lIns="0" tIns="0" rIns="0" bIns="0"/>
          <a:lstStyle/>
          <a:p>
            <a:endParaRPr/>
          </a:p>
        </p:txBody>
      </p:sp>
      <p:sp>
        <p:nvSpPr>
          <p:cNvPr id="85" name="PlaceHolder 3"/>
          <p:cNvSpPr>
            <a:spLocks noGrp="1"/>
          </p:cNvSpPr>
          <p:nvPr>
            <p:ph type="body"/>
          </p:nvPr>
        </p:nvSpPr>
        <p:spPr>
          <a:xfrm>
            <a:off x="457200" y="3682080"/>
            <a:ext cx="4015800" cy="1896840"/>
          </a:xfrm>
          <a:prstGeom prst="rect">
            <a:avLst/>
          </a:prstGeom>
        </p:spPr>
        <p:txBody>
          <a:bodyPr lIns="0" tIns="0" rIns="0" bIns="0"/>
          <a:lstStyle/>
          <a:p>
            <a:endParaRPr/>
          </a:p>
        </p:txBody>
      </p:sp>
      <p:sp>
        <p:nvSpPr>
          <p:cNvPr id="86" name="PlaceHolder 4"/>
          <p:cNvSpPr>
            <a:spLocks noGrp="1"/>
          </p:cNvSpPr>
          <p:nvPr>
            <p:ph type="body"/>
          </p:nvPr>
        </p:nvSpPr>
        <p:spPr>
          <a:xfrm>
            <a:off x="4674240" y="1604520"/>
            <a:ext cx="4015800" cy="3977280"/>
          </a:xfrm>
          <a:prstGeom prst="rect">
            <a:avLst/>
          </a:prstGeom>
        </p:spPr>
        <p:txBody>
          <a:bodyPr lIns="0" tIns="0" rIns="0" bIns="0"/>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87"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a:p>
        </p:txBody>
      </p:sp>
      <p:sp>
        <p:nvSpPr>
          <p:cNvPr id="88" name="PlaceHolder 2"/>
          <p:cNvSpPr>
            <a:spLocks noGrp="1"/>
          </p:cNvSpPr>
          <p:nvPr>
            <p:ph type="body"/>
          </p:nvPr>
        </p:nvSpPr>
        <p:spPr>
          <a:xfrm>
            <a:off x="457200" y="1604520"/>
            <a:ext cx="4015800" cy="3977280"/>
          </a:xfrm>
          <a:prstGeom prst="rect">
            <a:avLst/>
          </a:prstGeom>
        </p:spPr>
        <p:txBody>
          <a:bodyPr lIns="0" tIns="0" rIns="0" bIns="0"/>
          <a:lstStyle/>
          <a:p>
            <a:endParaRPr/>
          </a:p>
        </p:txBody>
      </p:sp>
      <p:sp>
        <p:nvSpPr>
          <p:cNvPr id="89" name="PlaceHolder 3"/>
          <p:cNvSpPr>
            <a:spLocks noGrp="1"/>
          </p:cNvSpPr>
          <p:nvPr>
            <p:ph type="body"/>
          </p:nvPr>
        </p:nvSpPr>
        <p:spPr>
          <a:xfrm>
            <a:off x="4674240" y="1604520"/>
            <a:ext cx="4015800" cy="1896840"/>
          </a:xfrm>
          <a:prstGeom prst="rect">
            <a:avLst/>
          </a:prstGeom>
        </p:spPr>
        <p:txBody>
          <a:bodyPr lIns="0" tIns="0" rIns="0" bIns="0"/>
          <a:lstStyle/>
          <a:p>
            <a:endParaRPr/>
          </a:p>
        </p:txBody>
      </p:sp>
      <p:sp>
        <p:nvSpPr>
          <p:cNvPr id="90" name="PlaceHolder 4"/>
          <p:cNvSpPr>
            <a:spLocks noGrp="1"/>
          </p:cNvSpPr>
          <p:nvPr>
            <p:ph type="body"/>
          </p:nvPr>
        </p:nvSpPr>
        <p:spPr>
          <a:xfrm>
            <a:off x="4674240" y="3682080"/>
            <a:ext cx="4015800" cy="1896840"/>
          </a:xfrm>
          <a:prstGeom prst="rect">
            <a:avLst/>
          </a:prstGeom>
        </p:spPr>
        <p:txBody>
          <a:bodyPr lIns="0" tIns="0" rIns="0" bIns="0"/>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91"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a:p>
        </p:txBody>
      </p:sp>
      <p:sp>
        <p:nvSpPr>
          <p:cNvPr id="92" name="PlaceHolder 2"/>
          <p:cNvSpPr>
            <a:spLocks noGrp="1"/>
          </p:cNvSpPr>
          <p:nvPr>
            <p:ph type="body"/>
          </p:nvPr>
        </p:nvSpPr>
        <p:spPr>
          <a:xfrm>
            <a:off x="457200" y="1604520"/>
            <a:ext cx="4015800" cy="1896840"/>
          </a:xfrm>
          <a:prstGeom prst="rect">
            <a:avLst/>
          </a:prstGeom>
        </p:spPr>
        <p:txBody>
          <a:bodyPr lIns="0" tIns="0" rIns="0" bIns="0"/>
          <a:lstStyle/>
          <a:p>
            <a:endParaRPr/>
          </a:p>
        </p:txBody>
      </p:sp>
      <p:sp>
        <p:nvSpPr>
          <p:cNvPr id="93" name="PlaceHolder 3"/>
          <p:cNvSpPr>
            <a:spLocks noGrp="1"/>
          </p:cNvSpPr>
          <p:nvPr>
            <p:ph type="body"/>
          </p:nvPr>
        </p:nvSpPr>
        <p:spPr>
          <a:xfrm>
            <a:off x="4674240" y="1604520"/>
            <a:ext cx="4015800" cy="1896840"/>
          </a:xfrm>
          <a:prstGeom prst="rect">
            <a:avLst/>
          </a:prstGeom>
        </p:spPr>
        <p:txBody>
          <a:bodyPr lIns="0" tIns="0" rIns="0" bIns="0"/>
          <a:lstStyle/>
          <a:p>
            <a:endParaRPr/>
          </a:p>
        </p:txBody>
      </p:sp>
      <p:sp>
        <p:nvSpPr>
          <p:cNvPr id="94" name="PlaceHolder 4"/>
          <p:cNvSpPr>
            <a:spLocks noGrp="1"/>
          </p:cNvSpPr>
          <p:nvPr>
            <p:ph type="body"/>
          </p:nvPr>
        </p:nvSpPr>
        <p:spPr>
          <a:xfrm>
            <a:off x="457200" y="3682080"/>
            <a:ext cx="8229240" cy="1896840"/>
          </a:xfrm>
          <a:prstGeom prst="rect">
            <a:avLst/>
          </a:prstGeom>
        </p:spPr>
        <p:txBody>
          <a:bodyPr lIns="0" tIns="0" rIns="0" bIns="0"/>
          <a:lstStyle/>
          <a:p>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95"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a:p>
        </p:txBody>
      </p:sp>
      <p:sp>
        <p:nvSpPr>
          <p:cNvPr id="96" name="PlaceHolder 2"/>
          <p:cNvSpPr>
            <a:spLocks noGrp="1"/>
          </p:cNvSpPr>
          <p:nvPr>
            <p:ph type="body"/>
          </p:nvPr>
        </p:nvSpPr>
        <p:spPr>
          <a:xfrm>
            <a:off x="457200" y="1604520"/>
            <a:ext cx="8229240" cy="1896840"/>
          </a:xfrm>
          <a:prstGeom prst="rect">
            <a:avLst/>
          </a:prstGeom>
        </p:spPr>
        <p:txBody>
          <a:bodyPr lIns="0" tIns="0" rIns="0" bIns="0"/>
          <a:lstStyle/>
          <a:p>
            <a:endParaRPr/>
          </a:p>
        </p:txBody>
      </p:sp>
      <p:sp>
        <p:nvSpPr>
          <p:cNvPr id="97" name="PlaceHolder 3"/>
          <p:cNvSpPr>
            <a:spLocks noGrp="1"/>
          </p:cNvSpPr>
          <p:nvPr>
            <p:ph type="body"/>
          </p:nvPr>
        </p:nvSpPr>
        <p:spPr>
          <a:xfrm>
            <a:off x="457200" y="3682080"/>
            <a:ext cx="8229240" cy="1896840"/>
          </a:xfrm>
          <a:prstGeom prst="rect">
            <a:avLst/>
          </a:prstGeom>
        </p:spPr>
        <p:txBody>
          <a:bodyPr lIns="0" tIns="0" rIns="0" bIns="0"/>
          <a:lstStyle/>
          <a:p>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98"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a:p>
        </p:txBody>
      </p:sp>
      <p:sp>
        <p:nvSpPr>
          <p:cNvPr id="99" name="PlaceHolder 2"/>
          <p:cNvSpPr>
            <a:spLocks noGrp="1"/>
          </p:cNvSpPr>
          <p:nvPr>
            <p:ph type="body"/>
          </p:nvPr>
        </p:nvSpPr>
        <p:spPr>
          <a:xfrm>
            <a:off x="457200" y="1604520"/>
            <a:ext cx="4015800" cy="1896840"/>
          </a:xfrm>
          <a:prstGeom prst="rect">
            <a:avLst/>
          </a:prstGeom>
        </p:spPr>
        <p:txBody>
          <a:bodyPr lIns="0" tIns="0" rIns="0" bIns="0"/>
          <a:lstStyle/>
          <a:p>
            <a:endParaRPr/>
          </a:p>
        </p:txBody>
      </p:sp>
      <p:sp>
        <p:nvSpPr>
          <p:cNvPr id="100" name="PlaceHolder 3"/>
          <p:cNvSpPr>
            <a:spLocks noGrp="1"/>
          </p:cNvSpPr>
          <p:nvPr>
            <p:ph type="body"/>
          </p:nvPr>
        </p:nvSpPr>
        <p:spPr>
          <a:xfrm>
            <a:off x="4674240" y="1604520"/>
            <a:ext cx="4015800" cy="1896840"/>
          </a:xfrm>
          <a:prstGeom prst="rect">
            <a:avLst/>
          </a:prstGeom>
        </p:spPr>
        <p:txBody>
          <a:bodyPr lIns="0" tIns="0" rIns="0" bIns="0"/>
          <a:lstStyle/>
          <a:p>
            <a:endParaRPr/>
          </a:p>
        </p:txBody>
      </p:sp>
      <p:sp>
        <p:nvSpPr>
          <p:cNvPr id="101" name="PlaceHolder 4"/>
          <p:cNvSpPr>
            <a:spLocks noGrp="1"/>
          </p:cNvSpPr>
          <p:nvPr>
            <p:ph type="body"/>
          </p:nvPr>
        </p:nvSpPr>
        <p:spPr>
          <a:xfrm>
            <a:off x="4674240" y="3682080"/>
            <a:ext cx="4015800" cy="1896840"/>
          </a:xfrm>
          <a:prstGeom prst="rect">
            <a:avLst/>
          </a:prstGeom>
        </p:spPr>
        <p:txBody>
          <a:bodyPr lIns="0" tIns="0" rIns="0" bIns="0"/>
          <a:lstStyle/>
          <a:p>
            <a:endParaRPr/>
          </a:p>
        </p:txBody>
      </p:sp>
      <p:sp>
        <p:nvSpPr>
          <p:cNvPr id="102" name="PlaceHolder 5"/>
          <p:cNvSpPr>
            <a:spLocks noGrp="1"/>
          </p:cNvSpPr>
          <p:nvPr>
            <p:ph type="body"/>
          </p:nvPr>
        </p:nvSpPr>
        <p:spPr>
          <a:xfrm>
            <a:off x="457200" y="3682080"/>
            <a:ext cx="4015800" cy="1896840"/>
          </a:xfrm>
          <a:prstGeom prst="rect">
            <a:avLst/>
          </a:prstGeom>
        </p:spPr>
        <p:txBody>
          <a:bodyPr lIns="0" tIns="0" rIns="0" bIns="0"/>
          <a:lstStyle/>
          <a:p>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03"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a:p>
        </p:txBody>
      </p:sp>
      <p:sp>
        <p:nvSpPr>
          <p:cNvPr id="104" name="PlaceHolder 2"/>
          <p:cNvSpPr>
            <a:spLocks noGrp="1"/>
          </p:cNvSpPr>
          <p:nvPr>
            <p:ph type="body"/>
          </p:nvPr>
        </p:nvSpPr>
        <p:spPr>
          <a:xfrm>
            <a:off x="457200" y="1604520"/>
            <a:ext cx="8229240" cy="3977280"/>
          </a:xfrm>
          <a:prstGeom prst="rect">
            <a:avLst/>
          </a:prstGeom>
        </p:spPr>
        <p:txBody>
          <a:bodyPr lIns="0" tIns="0" rIns="0" bIns="0"/>
          <a:lstStyle/>
          <a:p>
            <a:endParaRPr/>
          </a:p>
        </p:txBody>
      </p:sp>
      <p:sp>
        <p:nvSpPr>
          <p:cNvPr id="105" name="PlaceHolder 3"/>
          <p:cNvSpPr>
            <a:spLocks noGrp="1"/>
          </p:cNvSpPr>
          <p:nvPr>
            <p:ph type="body"/>
          </p:nvPr>
        </p:nvSpPr>
        <p:spPr>
          <a:xfrm>
            <a:off x="457200" y="1604520"/>
            <a:ext cx="8229240" cy="3977280"/>
          </a:xfrm>
          <a:prstGeom prst="rect">
            <a:avLst/>
          </a:prstGeom>
        </p:spPr>
        <p:txBody>
          <a:bodyPr lIns="0" tIns="0" rIns="0" bIns="0"/>
          <a:lstStyle/>
          <a:p>
            <a:endParaRPr/>
          </a:p>
        </p:txBody>
      </p:sp>
      <p:pic>
        <p:nvPicPr>
          <p:cNvPr id="106" name="Obrázek 105"/>
          <p:cNvPicPr/>
          <p:nvPr/>
        </p:nvPicPr>
        <p:blipFill>
          <a:blip r:embed="rId2" cstate="print"/>
          <a:stretch/>
        </p:blipFill>
        <p:spPr>
          <a:xfrm>
            <a:off x="2078640" y="1604520"/>
            <a:ext cx="4985640" cy="3977280"/>
          </a:xfrm>
          <a:prstGeom prst="rect">
            <a:avLst/>
          </a:prstGeom>
          <a:ln>
            <a:noFill/>
          </a:ln>
        </p:spPr>
      </p:pic>
      <p:pic>
        <p:nvPicPr>
          <p:cNvPr id="107" name="Obrázek 106"/>
          <p:cNvPicPr/>
          <p:nvPr/>
        </p:nvPicPr>
        <p:blipFill>
          <a:blip r:embed="rId2" cstate="print"/>
          <a:stretch/>
        </p:blipFill>
        <p:spPr>
          <a:xfrm>
            <a:off x="2078640" y="1604520"/>
            <a:ext cx="4985640" cy="3977280"/>
          </a:xfrm>
          <a:prstGeom prst="rect">
            <a:avLst/>
          </a:prstGeom>
          <a:ln>
            <a:noFill/>
          </a:ln>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110"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a:p>
        </p:txBody>
      </p:sp>
      <p:sp>
        <p:nvSpPr>
          <p:cNvPr id="111" name="PlaceHolder 2"/>
          <p:cNvSpPr>
            <a:spLocks noGrp="1"/>
          </p:cNvSpPr>
          <p:nvPr>
            <p:ph type="subTitle"/>
          </p:nvPr>
        </p:nvSpPr>
        <p:spPr>
          <a:xfrm>
            <a:off x="457200" y="1604520"/>
            <a:ext cx="8229240" cy="3977280"/>
          </a:xfrm>
          <a:prstGeom prst="rect">
            <a:avLst/>
          </a:prstGeom>
        </p:spPr>
        <p:txBody>
          <a:bodyPr lIns="0" tIns="0" rIns="0" bIns="0" anchor="ctr"/>
          <a:lstStyle/>
          <a:p>
            <a:pPr algn="ctr"/>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12"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a:p>
        </p:txBody>
      </p:sp>
      <p:sp>
        <p:nvSpPr>
          <p:cNvPr id="113" name="PlaceHolder 2"/>
          <p:cNvSpPr>
            <a:spLocks noGrp="1"/>
          </p:cNvSpPr>
          <p:nvPr>
            <p:ph type="body"/>
          </p:nvPr>
        </p:nvSpPr>
        <p:spPr>
          <a:xfrm>
            <a:off x="457200" y="1604520"/>
            <a:ext cx="8229240" cy="3977280"/>
          </a:xfrm>
          <a:prstGeom prst="rect">
            <a:avLst/>
          </a:prstGeom>
        </p:spPr>
        <p:txBody>
          <a:bodyPr lIns="0" tIns="0" rIns="0" bIns="0"/>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a:p>
        </p:txBody>
      </p:sp>
      <p:sp>
        <p:nvSpPr>
          <p:cNvPr id="7" name="PlaceHolder 2"/>
          <p:cNvSpPr>
            <a:spLocks noGrp="1"/>
          </p:cNvSpPr>
          <p:nvPr>
            <p:ph type="body"/>
          </p:nvPr>
        </p:nvSpPr>
        <p:spPr>
          <a:xfrm>
            <a:off x="457200" y="1604520"/>
            <a:ext cx="4015800" cy="3977280"/>
          </a:xfrm>
          <a:prstGeom prst="rect">
            <a:avLst/>
          </a:prstGeom>
        </p:spPr>
        <p:txBody>
          <a:bodyPr lIns="0" tIns="0" rIns="0" bIns="0"/>
          <a:lstStyle/>
          <a:p>
            <a:endParaRPr/>
          </a:p>
        </p:txBody>
      </p:sp>
      <p:sp>
        <p:nvSpPr>
          <p:cNvPr id="8" name="PlaceHolder 3"/>
          <p:cNvSpPr>
            <a:spLocks noGrp="1"/>
          </p:cNvSpPr>
          <p:nvPr>
            <p:ph type="body"/>
          </p:nvPr>
        </p:nvSpPr>
        <p:spPr>
          <a:xfrm>
            <a:off x="4674240" y="1604520"/>
            <a:ext cx="4015800" cy="3977280"/>
          </a:xfrm>
          <a:prstGeom prst="rect">
            <a:avLst/>
          </a:prstGeom>
        </p:spPr>
        <p:txBody>
          <a:bodyPr lIns="0" tIns="0" rIns="0" bIns="0"/>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14"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a:p>
        </p:txBody>
      </p:sp>
      <p:sp>
        <p:nvSpPr>
          <p:cNvPr id="115" name="PlaceHolder 2"/>
          <p:cNvSpPr>
            <a:spLocks noGrp="1"/>
          </p:cNvSpPr>
          <p:nvPr>
            <p:ph type="body"/>
          </p:nvPr>
        </p:nvSpPr>
        <p:spPr>
          <a:xfrm>
            <a:off x="457200" y="1604520"/>
            <a:ext cx="4015800" cy="3977280"/>
          </a:xfrm>
          <a:prstGeom prst="rect">
            <a:avLst/>
          </a:prstGeom>
        </p:spPr>
        <p:txBody>
          <a:bodyPr lIns="0" tIns="0" rIns="0" bIns="0"/>
          <a:lstStyle/>
          <a:p>
            <a:endParaRPr/>
          </a:p>
        </p:txBody>
      </p:sp>
      <p:sp>
        <p:nvSpPr>
          <p:cNvPr id="116" name="PlaceHolder 3"/>
          <p:cNvSpPr>
            <a:spLocks noGrp="1"/>
          </p:cNvSpPr>
          <p:nvPr>
            <p:ph type="body"/>
          </p:nvPr>
        </p:nvSpPr>
        <p:spPr>
          <a:xfrm>
            <a:off x="4674240" y="1604520"/>
            <a:ext cx="4015800" cy="3977280"/>
          </a:xfrm>
          <a:prstGeom prst="rect">
            <a:avLst/>
          </a:prstGeom>
        </p:spPr>
        <p:txBody>
          <a:bodyPr lIns="0" tIns="0" rIns="0" bIns="0"/>
          <a:lstStyle/>
          <a:p>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17"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18" name="PlaceHolder 1"/>
          <p:cNvSpPr>
            <a:spLocks noGrp="1"/>
          </p:cNvSpPr>
          <p:nvPr>
            <p:ph type="subTitle"/>
          </p:nvPr>
        </p:nvSpPr>
        <p:spPr>
          <a:xfrm>
            <a:off x="457200" y="273600"/>
            <a:ext cx="8229240" cy="5307840"/>
          </a:xfrm>
          <a:prstGeom prst="rect">
            <a:avLst/>
          </a:prstGeom>
        </p:spPr>
        <p:txBody>
          <a:bodyPr lIns="0" tIns="0" rIns="0" bIns="0" anchor="ctr"/>
          <a:lstStyle/>
          <a:p>
            <a:pPr algn="ctr"/>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9"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a:p>
        </p:txBody>
      </p:sp>
      <p:sp>
        <p:nvSpPr>
          <p:cNvPr id="120" name="PlaceHolder 2"/>
          <p:cNvSpPr>
            <a:spLocks noGrp="1"/>
          </p:cNvSpPr>
          <p:nvPr>
            <p:ph type="body"/>
          </p:nvPr>
        </p:nvSpPr>
        <p:spPr>
          <a:xfrm>
            <a:off x="457200" y="1604520"/>
            <a:ext cx="4015800" cy="1896840"/>
          </a:xfrm>
          <a:prstGeom prst="rect">
            <a:avLst/>
          </a:prstGeom>
        </p:spPr>
        <p:txBody>
          <a:bodyPr lIns="0" tIns="0" rIns="0" bIns="0"/>
          <a:lstStyle/>
          <a:p>
            <a:endParaRPr/>
          </a:p>
        </p:txBody>
      </p:sp>
      <p:sp>
        <p:nvSpPr>
          <p:cNvPr id="121" name="PlaceHolder 3"/>
          <p:cNvSpPr>
            <a:spLocks noGrp="1"/>
          </p:cNvSpPr>
          <p:nvPr>
            <p:ph type="body"/>
          </p:nvPr>
        </p:nvSpPr>
        <p:spPr>
          <a:xfrm>
            <a:off x="457200" y="3682080"/>
            <a:ext cx="4015800" cy="1896840"/>
          </a:xfrm>
          <a:prstGeom prst="rect">
            <a:avLst/>
          </a:prstGeom>
        </p:spPr>
        <p:txBody>
          <a:bodyPr lIns="0" tIns="0" rIns="0" bIns="0"/>
          <a:lstStyle/>
          <a:p>
            <a:endParaRPr/>
          </a:p>
        </p:txBody>
      </p:sp>
      <p:sp>
        <p:nvSpPr>
          <p:cNvPr id="122" name="PlaceHolder 4"/>
          <p:cNvSpPr>
            <a:spLocks noGrp="1"/>
          </p:cNvSpPr>
          <p:nvPr>
            <p:ph type="body"/>
          </p:nvPr>
        </p:nvSpPr>
        <p:spPr>
          <a:xfrm>
            <a:off x="4674240" y="1604520"/>
            <a:ext cx="4015800" cy="3977280"/>
          </a:xfrm>
          <a:prstGeom prst="rect">
            <a:avLst/>
          </a:prstGeom>
        </p:spPr>
        <p:txBody>
          <a:bodyPr lIns="0" tIns="0" rIns="0" bIns="0"/>
          <a:lstStyle/>
          <a:p>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23"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a:p>
        </p:txBody>
      </p:sp>
      <p:sp>
        <p:nvSpPr>
          <p:cNvPr id="124" name="PlaceHolder 2"/>
          <p:cNvSpPr>
            <a:spLocks noGrp="1"/>
          </p:cNvSpPr>
          <p:nvPr>
            <p:ph type="body"/>
          </p:nvPr>
        </p:nvSpPr>
        <p:spPr>
          <a:xfrm>
            <a:off x="457200" y="1604520"/>
            <a:ext cx="4015800" cy="3977280"/>
          </a:xfrm>
          <a:prstGeom prst="rect">
            <a:avLst/>
          </a:prstGeom>
        </p:spPr>
        <p:txBody>
          <a:bodyPr lIns="0" tIns="0" rIns="0" bIns="0"/>
          <a:lstStyle/>
          <a:p>
            <a:endParaRPr/>
          </a:p>
        </p:txBody>
      </p:sp>
      <p:sp>
        <p:nvSpPr>
          <p:cNvPr id="125" name="PlaceHolder 3"/>
          <p:cNvSpPr>
            <a:spLocks noGrp="1"/>
          </p:cNvSpPr>
          <p:nvPr>
            <p:ph type="body"/>
          </p:nvPr>
        </p:nvSpPr>
        <p:spPr>
          <a:xfrm>
            <a:off x="4674240" y="1604520"/>
            <a:ext cx="4015800" cy="1896840"/>
          </a:xfrm>
          <a:prstGeom prst="rect">
            <a:avLst/>
          </a:prstGeom>
        </p:spPr>
        <p:txBody>
          <a:bodyPr lIns="0" tIns="0" rIns="0" bIns="0"/>
          <a:lstStyle/>
          <a:p>
            <a:endParaRPr/>
          </a:p>
        </p:txBody>
      </p:sp>
      <p:sp>
        <p:nvSpPr>
          <p:cNvPr id="126" name="PlaceHolder 4"/>
          <p:cNvSpPr>
            <a:spLocks noGrp="1"/>
          </p:cNvSpPr>
          <p:nvPr>
            <p:ph type="body"/>
          </p:nvPr>
        </p:nvSpPr>
        <p:spPr>
          <a:xfrm>
            <a:off x="4674240" y="3682080"/>
            <a:ext cx="4015800" cy="1896840"/>
          </a:xfrm>
          <a:prstGeom prst="rect">
            <a:avLst/>
          </a:prstGeom>
        </p:spPr>
        <p:txBody>
          <a:bodyPr lIns="0" tIns="0" rIns="0" bIns="0"/>
          <a:lstStyle/>
          <a:p>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27"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a:p>
        </p:txBody>
      </p:sp>
      <p:sp>
        <p:nvSpPr>
          <p:cNvPr id="128" name="PlaceHolder 2"/>
          <p:cNvSpPr>
            <a:spLocks noGrp="1"/>
          </p:cNvSpPr>
          <p:nvPr>
            <p:ph type="body"/>
          </p:nvPr>
        </p:nvSpPr>
        <p:spPr>
          <a:xfrm>
            <a:off x="457200" y="1604520"/>
            <a:ext cx="4015800" cy="1896840"/>
          </a:xfrm>
          <a:prstGeom prst="rect">
            <a:avLst/>
          </a:prstGeom>
        </p:spPr>
        <p:txBody>
          <a:bodyPr lIns="0" tIns="0" rIns="0" bIns="0"/>
          <a:lstStyle/>
          <a:p>
            <a:endParaRPr/>
          </a:p>
        </p:txBody>
      </p:sp>
      <p:sp>
        <p:nvSpPr>
          <p:cNvPr id="129" name="PlaceHolder 3"/>
          <p:cNvSpPr>
            <a:spLocks noGrp="1"/>
          </p:cNvSpPr>
          <p:nvPr>
            <p:ph type="body"/>
          </p:nvPr>
        </p:nvSpPr>
        <p:spPr>
          <a:xfrm>
            <a:off x="4674240" y="1604520"/>
            <a:ext cx="4015800" cy="1896840"/>
          </a:xfrm>
          <a:prstGeom prst="rect">
            <a:avLst/>
          </a:prstGeom>
        </p:spPr>
        <p:txBody>
          <a:bodyPr lIns="0" tIns="0" rIns="0" bIns="0"/>
          <a:lstStyle/>
          <a:p>
            <a:endParaRPr/>
          </a:p>
        </p:txBody>
      </p:sp>
      <p:sp>
        <p:nvSpPr>
          <p:cNvPr id="130" name="PlaceHolder 4"/>
          <p:cNvSpPr>
            <a:spLocks noGrp="1"/>
          </p:cNvSpPr>
          <p:nvPr>
            <p:ph type="body"/>
          </p:nvPr>
        </p:nvSpPr>
        <p:spPr>
          <a:xfrm>
            <a:off x="457200" y="3682080"/>
            <a:ext cx="8229240" cy="1896840"/>
          </a:xfrm>
          <a:prstGeom prst="rect">
            <a:avLst/>
          </a:prstGeom>
        </p:spPr>
        <p:txBody>
          <a:bodyPr lIns="0" tIns="0" rIns="0" bIns="0"/>
          <a:lstStyle/>
          <a:p>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31"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a:p>
        </p:txBody>
      </p:sp>
      <p:sp>
        <p:nvSpPr>
          <p:cNvPr id="132" name="PlaceHolder 2"/>
          <p:cNvSpPr>
            <a:spLocks noGrp="1"/>
          </p:cNvSpPr>
          <p:nvPr>
            <p:ph type="body"/>
          </p:nvPr>
        </p:nvSpPr>
        <p:spPr>
          <a:xfrm>
            <a:off x="457200" y="1604520"/>
            <a:ext cx="8229240" cy="1896840"/>
          </a:xfrm>
          <a:prstGeom prst="rect">
            <a:avLst/>
          </a:prstGeom>
        </p:spPr>
        <p:txBody>
          <a:bodyPr lIns="0" tIns="0" rIns="0" bIns="0"/>
          <a:lstStyle/>
          <a:p>
            <a:endParaRPr/>
          </a:p>
        </p:txBody>
      </p:sp>
      <p:sp>
        <p:nvSpPr>
          <p:cNvPr id="133" name="PlaceHolder 3"/>
          <p:cNvSpPr>
            <a:spLocks noGrp="1"/>
          </p:cNvSpPr>
          <p:nvPr>
            <p:ph type="body"/>
          </p:nvPr>
        </p:nvSpPr>
        <p:spPr>
          <a:xfrm>
            <a:off x="457200" y="3682080"/>
            <a:ext cx="8229240" cy="1896840"/>
          </a:xfrm>
          <a:prstGeom prst="rect">
            <a:avLst/>
          </a:prstGeom>
        </p:spPr>
        <p:txBody>
          <a:bodyPr lIns="0" tIns="0" rIns="0" bIns="0"/>
          <a:lstStyle/>
          <a:p>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34"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a:p>
        </p:txBody>
      </p:sp>
      <p:sp>
        <p:nvSpPr>
          <p:cNvPr id="135" name="PlaceHolder 2"/>
          <p:cNvSpPr>
            <a:spLocks noGrp="1"/>
          </p:cNvSpPr>
          <p:nvPr>
            <p:ph type="body"/>
          </p:nvPr>
        </p:nvSpPr>
        <p:spPr>
          <a:xfrm>
            <a:off x="457200" y="1604520"/>
            <a:ext cx="4015800" cy="1896840"/>
          </a:xfrm>
          <a:prstGeom prst="rect">
            <a:avLst/>
          </a:prstGeom>
        </p:spPr>
        <p:txBody>
          <a:bodyPr lIns="0" tIns="0" rIns="0" bIns="0"/>
          <a:lstStyle/>
          <a:p>
            <a:endParaRPr/>
          </a:p>
        </p:txBody>
      </p:sp>
      <p:sp>
        <p:nvSpPr>
          <p:cNvPr id="136" name="PlaceHolder 3"/>
          <p:cNvSpPr>
            <a:spLocks noGrp="1"/>
          </p:cNvSpPr>
          <p:nvPr>
            <p:ph type="body"/>
          </p:nvPr>
        </p:nvSpPr>
        <p:spPr>
          <a:xfrm>
            <a:off x="4674240" y="1604520"/>
            <a:ext cx="4015800" cy="1896840"/>
          </a:xfrm>
          <a:prstGeom prst="rect">
            <a:avLst/>
          </a:prstGeom>
        </p:spPr>
        <p:txBody>
          <a:bodyPr lIns="0" tIns="0" rIns="0" bIns="0"/>
          <a:lstStyle/>
          <a:p>
            <a:endParaRPr/>
          </a:p>
        </p:txBody>
      </p:sp>
      <p:sp>
        <p:nvSpPr>
          <p:cNvPr id="137" name="PlaceHolder 4"/>
          <p:cNvSpPr>
            <a:spLocks noGrp="1"/>
          </p:cNvSpPr>
          <p:nvPr>
            <p:ph type="body"/>
          </p:nvPr>
        </p:nvSpPr>
        <p:spPr>
          <a:xfrm>
            <a:off x="4674240" y="3682080"/>
            <a:ext cx="4015800" cy="1896840"/>
          </a:xfrm>
          <a:prstGeom prst="rect">
            <a:avLst/>
          </a:prstGeom>
        </p:spPr>
        <p:txBody>
          <a:bodyPr lIns="0" tIns="0" rIns="0" bIns="0"/>
          <a:lstStyle/>
          <a:p>
            <a:endParaRPr/>
          </a:p>
        </p:txBody>
      </p:sp>
      <p:sp>
        <p:nvSpPr>
          <p:cNvPr id="138" name="PlaceHolder 5"/>
          <p:cNvSpPr>
            <a:spLocks noGrp="1"/>
          </p:cNvSpPr>
          <p:nvPr>
            <p:ph type="body"/>
          </p:nvPr>
        </p:nvSpPr>
        <p:spPr>
          <a:xfrm>
            <a:off x="457200" y="3682080"/>
            <a:ext cx="4015800" cy="1896840"/>
          </a:xfrm>
          <a:prstGeom prst="rect">
            <a:avLst/>
          </a:prstGeom>
        </p:spPr>
        <p:txBody>
          <a:bodyPr lIns="0" tIns="0" rIns="0" bIns="0"/>
          <a:lstStyle/>
          <a:p>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39"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a:p>
        </p:txBody>
      </p:sp>
      <p:sp>
        <p:nvSpPr>
          <p:cNvPr id="140" name="PlaceHolder 2"/>
          <p:cNvSpPr>
            <a:spLocks noGrp="1"/>
          </p:cNvSpPr>
          <p:nvPr>
            <p:ph type="body"/>
          </p:nvPr>
        </p:nvSpPr>
        <p:spPr>
          <a:xfrm>
            <a:off x="457200" y="1604520"/>
            <a:ext cx="8229240" cy="3977280"/>
          </a:xfrm>
          <a:prstGeom prst="rect">
            <a:avLst/>
          </a:prstGeom>
        </p:spPr>
        <p:txBody>
          <a:bodyPr lIns="0" tIns="0" rIns="0" bIns="0"/>
          <a:lstStyle/>
          <a:p>
            <a:endParaRPr/>
          </a:p>
        </p:txBody>
      </p:sp>
      <p:sp>
        <p:nvSpPr>
          <p:cNvPr id="141" name="PlaceHolder 3"/>
          <p:cNvSpPr>
            <a:spLocks noGrp="1"/>
          </p:cNvSpPr>
          <p:nvPr>
            <p:ph type="body"/>
          </p:nvPr>
        </p:nvSpPr>
        <p:spPr>
          <a:xfrm>
            <a:off x="457200" y="1604520"/>
            <a:ext cx="8229240" cy="3977280"/>
          </a:xfrm>
          <a:prstGeom prst="rect">
            <a:avLst/>
          </a:prstGeom>
        </p:spPr>
        <p:txBody>
          <a:bodyPr lIns="0" tIns="0" rIns="0" bIns="0"/>
          <a:lstStyle/>
          <a:p>
            <a:endParaRPr/>
          </a:p>
        </p:txBody>
      </p:sp>
      <p:pic>
        <p:nvPicPr>
          <p:cNvPr id="142" name="Obrázek 141"/>
          <p:cNvPicPr/>
          <p:nvPr/>
        </p:nvPicPr>
        <p:blipFill>
          <a:blip r:embed="rId2" cstate="print"/>
          <a:stretch/>
        </p:blipFill>
        <p:spPr>
          <a:xfrm>
            <a:off x="2078640" y="1604520"/>
            <a:ext cx="4985640" cy="3977280"/>
          </a:xfrm>
          <a:prstGeom prst="rect">
            <a:avLst/>
          </a:prstGeom>
          <a:ln>
            <a:noFill/>
          </a:ln>
        </p:spPr>
      </p:pic>
      <p:pic>
        <p:nvPicPr>
          <p:cNvPr id="143" name="Obrázek 142"/>
          <p:cNvPicPr/>
          <p:nvPr/>
        </p:nvPicPr>
        <p:blipFill>
          <a:blip r:embed="rId2" cstate="print"/>
          <a:stretch/>
        </p:blipFill>
        <p:spPr>
          <a:xfrm>
            <a:off x="2078640" y="1604520"/>
            <a:ext cx="4985640" cy="3977280"/>
          </a:xfrm>
          <a:prstGeom prst="rect">
            <a:avLst/>
          </a:prstGeom>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457200" y="273600"/>
            <a:ext cx="8229240" cy="5307840"/>
          </a:xfrm>
          <a:prstGeom prst="rect">
            <a:avLst/>
          </a:prstGeom>
        </p:spPr>
        <p:txBody>
          <a:bodyPr lIns="0" tIns="0" rIns="0" bIns="0" anchor="ctr"/>
          <a:lstStyle/>
          <a:p>
            <a:pPr algn="ct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a:p>
        </p:txBody>
      </p:sp>
      <p:sp>
        <p:nvSpPr>
          <p:cNvPr id="12" name="PlaceHolder 2"/>
          <p:cNvSpPr>
            <a:spLocks noGrp="1"/>
          </p:cNvSpPr>
          <p:nvPr>
            <p:ph type="body"/>
          </p:nvPr>
        </p:nvSpPr>
        <p:spPr>
          <a:xfrm>
            <a:off x="457200" y="1604520"/>
            <a:ext cx="4015800" cy="1896840"/>
          </a:xfrm>
          <a:prstGeom prst="rect">
            <a:avLst/>
          </a:prstGeom>
        </p:spPr>
        <p:txBody>
          <a:bodyPr lIns="0" tIns="0" rIns="0" bIns="0"/>
          <a:lstStyle/>
          <a:p>
            <a:endParaRPr/>
          </a:p>
        </p:txBody>
      </p:sp>
      <p:sp>
        <p:nvSpPr>
          <p:cNvPr id="13" name="PlaceHolder 3"/>
          <p:cNvSpPr>
            <a:spLocks noGrp="1"/>
          </p:cNvSpPr>
          <p:nvPr>
            <p:ph type="body"/>
          </p:nvPr>
        </p:nvSpPr>
        <p:spPr>
          <a:xfrm>
            <a:off x="457200" y="3682080"/>
            <a:ext cx="4015800" cy="1896840"/>
          </a:xfrm>
          <a:prstGeom prst="rect">
            <a:avLst/>
          </a:prstGeom>
        </p:spPr>
        <p:txBody>
          <a:bodyPr lIns="0" tIns="0" rIns="0" bIns="0"/>
          <a:lstStyle/>
          <a:p>
            <a:endParaRPr/>
          </a:p>
        </p:txBody>
      </p:sp>
      <p:sp>
        <p:nvSpPr>
          <p:cNvPr id="14" name="PlaceHolder 4"/>
          <p:cNvSpPr>
            <a:spLocks noGrp="1"/>
          </p:cNvSpPr>
          <p:nvPr>
            <p:ph type="body"/>
          </p:nvPr>
        </p:nvSpPr>
        <p:spPr>
          <a:xfrm>
            <a:off x="4674240" y="1604520"/>
            <a:ext cx="4015800" cy="3977280"/>
          </a:xfrm>
          <a:prstGeom prst="rect">
            <a:avLst/>
          </a:prstGeom>
        </p:spPr>
        <p:txBody>
          <a:bodyPr lIns="0" tIns="0" rIns="0" bIns="0"/>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a:p>
        </p:txBody>
      </p:sp>
      <p:sp>
        <p:nvSpPr>
          <p:cNvPr id="16" name="PlaceHolder 2"/>
          <p:cNvSpPr>
            <a:spLocks noGrp="1"/>
          </p:cNvSpPr>
          <p:nvPr>
            <p:ph type="body"/>
          </p:nvPr>
        </p:nvSpPr>
        <p:spPr>
          <a:xfrm>
            <a:off x="457200" y="1604520"/>
            <a:ext cx="4015800" cy="3977280"/>
          </a:xfrm>
          <a:prstGeom prst="rect">
            <a:avLst/>
          </a:prstGeom>
        </p:spPr>
        <p:txBody>
          <a:bodyPr lIns="0" tIns="0" rIns="0" bIns="0"/>
          <a:lstStyle/>
          <a:p>
            <a:endParaRPr/>
          </a:p>
        </p:txBody>
      </p:sp>
      <p:sp>
        <p:nvSpPr>
          <p:cNvPr id="17" name="PlaceHolder 3"/>
          <p:cNvSpPr>
            <a:spLocks noGrp="1"/>
          </p:cNvSpPr>
          <p:nvPr>
            <p:ph type="body"/>
          </p:nvPr>
        </p:nvSpPr>
        <p:spPr>
          <a:xfrm>
            <a:off x="4674240" y="1604520"/>
            <a:ext cx="4015800" cy="1896840"/>
          </a:xfrm>
          <a:prstGeom prst="rect">
            <a:avLst/>
          </a:prstGeom>
        </p:spPr>
        <p:txBody>
          <a:bodyPr lIns="0" tIns="0" rIns="0" bIns="0"/>
          <a:lstStyle/>
          <a:p>
            <a:endParaRPr/>
          </a:p>
        </p:txBody>
      </p:sp>
      <p:sp>
        <p:nvSpPr>
          <p:cNvPr id="18" name="PlaceHolder 4"/>
          <p:cNvSpPr>
            <a:spLocks noGrp="1"/>
          </p:cNvSpPr>
          <p:nvPr>
            <p:ph type="body"/>
          </p:nvPr>
        </p:nvSpPr>
        <p:spPr>
          <a:xfrm>
            <a:off x="4674240" y="3682080"/>
            <a:ext cx="4015800" cy="1896840"/>
          </a:xfrm>
          <a:prstGeom prst="rect">
            <a:avLst/>
          </a:prstGeom>
        </p:spPr>
        <p:txBody>
          <a:bodyPr lIns="0" tIns="0" rIns="0" bIns="0"/>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a:p>
        </p:txBody>
      </p:sp>
      <p:sp>
        <p:nvSpPr>
          <p:cNvPr id="20" name="PlaceHolder 2"/>
          <p:cNvSpPr>
            <a:spLocks noGrp="1"/>
          </p:cNvSpPr>
          <p:nvPr>
            <p:ph type="body"/>
          </p:nvPr>
        </p:nvSpPr>
        <p:spPr>
          <a:xfrm>
            <a:off x="457200" y="1604520"/>
            <a:ext cx="4015800" cy="1896840"/>
          </a:xfrm>
          <a:prstGeom prst="rect">
            <a:avLst/>
          </a:prstGeom>
        </p:spPr>
        <p:txBody>
          <a:bodyPr lIns="0" tIns="0" rIns="0" bIns="0"/>
          <a:lstStyle/>
          <a:p>
            <a:endParaRPr/>
          </a:p>
        </p:txBody>
      </p:sp>
      <p:sp>
        <p:nvSpPr>
          <p:cNvPr id="21" name="PlaceHolder 3"/>
          <p:cNvSpPr>
            <a:spLocks noGrp="1"/>
          </p:cNvSpPr>
          <p:nvPr>
            <p:ph type="body"/>
          </p:nvPr>
        </p:nvSpPr>
        <p:spPr>
          <a:xfrm>
            <a:off x="4674240" y="1604520"/>
            <a:ext cx="4015800" cy="1896840"/>
          </a:xfrm>
          <a:prstGeom prst="rect">
            <a:avLst/>
          </a:prstGeom>
        </p:spPr>
        <p:txBody>
          <a:bodyPr lIns="0" tIns="0" rIns="0" bIns="0"/>
          <a:lstStyle/>
          <a:p>
            <a:endParaRPr/>
          </a:p>
        </p:txBody>
      </p:sp>
      <p:sp>
        <p:nvSpPr>
          <p:cNvPr id="22" name="PlaceHolder 4"/>
          <p:cNvSpPr>
            <a:spLocks noGrp="1"/>
          </p:cNvSpPr>
          <p:nvPr>
            <p:ph type="body"/>
          </p:nvPr>
        </p:nvSpPr>
        <p:spPr>
          <a:xfrm>
            <a:off x="457200" y="3682080"/>
            <a:ext cx="8229240" cy="1896840"/>
          </a:xfrm>
          <a:prstGeom prst="rect">
            <a:avLst/>
          </a:prstGeom>
        </p:spPr>
        <p:txBody>
          <a:bodyPr lIns="0" tIns="0" rIns="0" bIns="0"/>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457200" y="273600"/>
            <a:ext cx="8229240" cy="1144800"/>
          </a:xfrm>
          <a:prstGeom prst="rect">
            <a:avLst/>
          </a:prstGeom>
        </p:spPr>
        <p:txBody>
          <a:bodyPr lIns="0" tIns="0" rIns="0" bIns="0" anchor="ctr"/>
          <a:lstStyle/>
          <a:p>
            <a:pPr algn="ctr"/>
            <a:r>
              <a:rPr lang="cs-CZ" sz="4400">
                <a:latin typeface="Arial"/>
              </a:rPr>
              <a:t>Klikněte pro úpravu formátu textu nadpisu</a:t>
            </a:r>
            <a:endParaRPr/>
          </a:p>
        </p:txBody>
      </p:sp>
      <p:sp>
        <p:nvSpPr>
          <p:cNvPr id="3" name="PlaceHolder 2"/>
          <p:cNvSpPr>
            <a:spLocks noGrp="1"/>
          </p:cNvSpPr>
          <p:nvPr>
            <p:ph type="body"/>
          </p:nvPr>
        </p:nvSpPr>
        <p:spPr>
          <a:xfrm>
            <a:off x="457200" y="1604520"/>
            <a:ext cx="8229240" cy="3977280"/>
          </a:xfrm>
          <a:prstGeom prst="rect">
            <a:avLst/>
          </a:prstGeom>
        </p:spPr>
        <p:txBody>
          <a:bodyPr lIns="0" tIns="0" rIns="0" bIns="0"/>
          <a:lstStyle/>
          <a:p>
            <a:pPr>
              <a:buSzPct val="45000"/>
              <a:buFont typeface="StarSymbol"/>
              <a:buChar char=""/>
            </a:pPr>
            <a:r>
              <a:rPr lang="cs-CZ" sz="3200">
                <a:latin typeface="Arial"/>
              </a:rPr>
              <a:t>Klikněte pro úpravu formátu textu osnovy</a:t>
            </a:r>
            <a:endParaRPr/>
          </a:p>
          <a:p>
            <a:pPr lvl="1">
              <a:buSzPct val="75000"/>
              <a:buFont typeface="StarSymbol"/>
              <a:buChar char=""/>
            </a:pPr>
            <a:r>
              <a:rPr lang="cs-CZ" sz="2800">
                <a:latin typeface="Arial"/>
              </a:rPr>
              <a:t>Druhá úroveň</a:t>
            </a:r>
            <a:endParaRPr/>
          </a:p>
          <a:p>
            <a:pPr lvl="2">
              <a:buSzPct val="45000"/>
              <a:buFont typeface="StarSymbol"/>
              <a:buChar char=""/>
            </a:pPr>
            <a:r>
              <a:rPr lang="cs-CZ" sz="2400">
                <a:latin typeface="Arial"/>
              </a:rPr>
              <a:t>Třetí úroveň</a:t>
            </a:r>
            <a:endParaRPr/>
          </a:p>
          <a:p>
            <a:pPr lvl="3">
              <a:buSzPct val="75000"/>
              <a:buFont typeface="StarSymbol"/>
              <a:buChar char=""/>
            </a:pPr>
            <a:r>
              <a:rPr lang="cs-CZ" sz="2000">
                <a:latin typeface="Arial"/>
              </a:rPr>
              <a:t>Čtvrtá úroveň osnovy</a:t>
            </a:r>
            <a:endParaRPr/>
          </a:p>
          <a:p>
            <a:pPr lvl="4">
              <a:buSzPct val="45000"/>
              <a:buFont typeface="StarSymbol"/>
              <a:buChar char=""/>
            </a:pPr>
            <a:r>
              <a:rPr lang="cs-CZ" sz="2000">
                <a:latin typeface="Arial"/>
              </a:rPr>
              <a:t>Pátá úroveň osnovy</a:t>
            </a:r>
            <a:endParaRPr/>
          </a:p>
          <a:p>
            <a:pPr lvl="5">
              <a:buSzPct val="45000"/>
              <a:buFont typeface="StarSymbol"/>
              <a:buChar char=""/>
            </a:pPr>
            <a:r>
              <a:rPr lang="cs-CZ" sz="2000">
                <a:latin typeface="Arial"/>
              </a:rPr>
              <a:t>Šestá úroveň</a:t>
            </a:r>
            <a:endParaRPr/>
          </a:p>
          <a:p>
            <a:pPr lvl="6">
              <a:buSzPct val="45000"/>
              <a:buFont typeface="StarSymbol"/>
              <a:buChar char=""/>
            </a:pPr>
            <a:r>
              <a:rPr lang="cs-CZ" sz="2000">
                <a:latin typeface="Arial"/>
              </a:rPr>
              <a:t>Sedmá úroveň</a:t>
            </a:r>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p:bodyStyle/>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36" name="PlaceHolder 1"/>
          <p:cNvSpPr>
            <a:spLocks noGrp="1"/>
          </p:cNvSpPr>
          <p:nvPr>
            <p:ph type="title"/>
          </p:nvPr>
        </p:nvSpPr>
        <p:spPr>
          <a:xfrm>
            <a:off x="457200" y="273600"/>
            <a:ext cx="8229240" cy="1144800"/>
          </a:xfrm>
          <a:prstGeom prst="rect">
            <a:avLst/>
          </a:prstGeom>
        </p:spPr>
        <p:txBody>
          <a:bodyPr lIns="0" tIns="0" rIns="0" bIns="0" anchor="ctr"/>
          <a:lstStyle/>
          <a:p>
            <a:pPr algn="ctr"/>
            <a:r>
              <a:rPr lang="cs-CZ" sz="4400">
                <a:latin typeface="Arial"/>
              </a:rPr>
              <a:t>Klikněte pro úpravu formátu textu nadpisu</a:t>
            </a:r>
            <a:endParaRPr/>
          </a:p>
        </p:txBody>
      </p:sp>
      <p:sp>
        <p:nvSpPr>
          <p:cNvPr id="37" name="PlaceHolder 2"/>
          <p:cNvSpPr>
            <a:spLocks noGrp="1"/>
          </p:cNvSpPr>
          <p:nvPr>
            <p:ph type="body"/>
          </p:nvPr>
        </p:nvSpPr>
        <p:spPr>
          <a:xfrm>
            <a:off x="457200" y="1604520"/>
            <a:ext cx="8229240" cy="3977280"/>
          </a:xfrm>
          <a:prstGeom prst="rect">
            <a:avLst/>
          </a:prstGeom>
        </p:spPr>
        <p:txBody>
          <a:bodyPr lIns="0" tIns="0" rIns="0" bIns="0"/>
          <a:lstStyle/>
          <a:p>
            <a:pPr>
              <a:buSzPct val="45000"/>
              <a:buFont typeface="StarSymbol"/>
              <a:buChar char=""/>
            </a:pPr>
            <a:r>
              <a:rPr lang="cs-CZ" sz="3200">
                <a:latin typeface="Arial"/>
              </a:rPr>
              <a:t>Klikněte pro úpravu formátu textu osnovy</a:t>
            </a:r>
            <a:endParaRPr/>
          </a:p>
          <a:p>
            <a:pPr lvl="1">
              <a:buSzPct val="75000"/>
              <a:buFont typeface="StarSymbol"/>
              <a:buChar char=""/>
            </a:pPr>
            <a:r>
              <a:rPr lang="cs-CZ" sz="2800">
                <a:latin typeface="Arial"/>
              </a:rPr>
              <a:t>Druhá úroveň</a:t>
            </a:r>
            <a:endParaRPr/>
          </a:p>
          <a:p>
            <a:pPr lvl="2">
              <a:buSzPct val="45000"/>
              <a:buFont typeface="StarSymbol"/>
              <a:buChar char=""/>
            </a:pPr>
            <a:r>
              <a:rPr lang="cs-CZ" sz="2400">
                <a:latin typeface="Arial"/>
              </a:rPr>
              <a:t>Třetí úroveň</a:t>
            </a:r>
            <a:endParaRPr/>
          </a:p>
          <a:p>
            <a:pPr lvl="3">
              <a:buSzPct val="75000"/>
              <a:buFont typeface="StarSymbol"/>
              <a:buChar char=""/>
            </a:pPr>
            <a:r>
              <a:rPr lang="cs-CZ" sz="2000">
                <a:latin typeface="Arial"/>
              </a:rPr>
              <a:t>Čtvrtá úroveň osnovy</a:t>
            </a:r>
            <a:endParaRPr/>
          </a:p>
          <a:p>
            <a:pPr lvl="4">
              <a:buSzPct val="45000"/>
              <a:buFont typeface="StarSymbol"/>
              <a:buChar char=""/>
            </a:pPr>
            <a:r>
              <a:rPr lang="cs-CZ" sz="2000">
                <a:latin typeface="Arial"/>
              </a:rPr>
              <a:t>Pátá úroveň osnovy</a:t>
            </a:r>
            <a:endParaRPr/>
          </a:p>
          <a:p>
            <a:pPr lvl="5">
              <a:buSzPct val="45000"/>
              <a:buFont typeface="StarSymbol"/>
              <a:buChar char=""/>
            </a:pPr>
            <a:r>
              <a:rPr lang="cs-CZ" sz="2000">
                <a:latin typeface="Arial"/>
              </a:rPr>
              <a:t>Šestá úroveň</a:t>
            </a:r>
            <a:endParaRPr/>
          </a:p>
          <a:p>
            <a:pPr lvl="6">
              <a:buSzPct val="45000"/>
              <a:buFont typeface="StarSymbol"/>
              <a:buChar char=""/>
            </a:pPr>
            <a:r>
              <a:rPr lang="cs-CZ" sz="2000">
                <a:latin typeface="Arial"/>
              </a:rPr>
              <a:t>Sedmá úroveň</a:t>
            </a:r>
            <a:endParaRP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p:bodyStyle/>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72" name="PlaceHolder 1"/>
          <p:cNvSpPr>
            <a:spLocks noGrp="1"/>
          </p:cNvSpPr>
          <p:nvPr>
            <p:ph type="title"/>
          </p:nvPr>
        </p:nvSpPr>
        <p:spPr>
          <a:xfrm>
            <a:off x="457200" y="273600"/>
            <a:ext cx="8229240" cy="1144800"/>
          </a:xfrm>
          <a:prstGeom prst="rect">
            <a:avLst/>
          </a:prstGeom>
        </p:spPr>
        <p:txBody>
          <a:bodyPr lIns="0" tIns="0" rIns="0" bIns="0" anchor="ctr"/>
          <a:lstStyle/>
          <a:p>
            <a:pPr algn="ctr"/>
            <a:r>
              <a:rPr lang="cs-CZ" sz="4400">
                <a:latin typeface="Arial"/>
              </a:rPr>
              <a:t>Klikněte pro úpravu formátu textu nadpisu</a:t>
            </a:r>
            <a:endParaRPr/>
          </a:p>
        </p:txBody>
      </p:sp>
      <p:sp>
        <p:nvSpPr>
          <p:cNvPr id="73" name="PlaceHolder 2"/>
          <p:cNvSpPr>
            <a:spLocks noGrp="1"/>
          </p:cNvSpPr>
          <p:nvPr>
            <p:ph type="body"/>
          </p:nvPr>
        </p:nvSpPr>
        <p:spPr>
          <a:xfrm>
            <a:off x="457200" y="1604520"/>
            <a:ext cx="8229240" cy="3977280"/>
          </a:xfrm>
          <a:prstGeom prst="rect">
            <a:avLst/>
          </a:prstGeom>
        </p:spPr>
        <p:txBody>
          <a:bodyPr lIns="0" tIns="0" rIns="0" bIns="0"/>
          <a:lstStyle/>
          <a:p>
            <a:pPr>
              <a:buSzPct val="45000"/>
              <a:buFont typeface="StarSymbol"/>
              <a:buChar char=""/>
            </a:pPr>
            <a:r>
              <a:rPr lang="cs-CZ" sz="3200">
                <a:latin typeface="Arial"/>
              </a:rPr>
              <a:t>Klikněte pro úpravu formátu textu osnovy</a:t>
            </a:r>
            <a:endParaRPr/>
          </a:p>
          <a:p>
            <a:pPr lvl="1">
              <a:buSzPct val="75000"/>
              <a:buFont typeface="StarSymbol"/>
              <a:buChar char=""/>
            </a:pPr>
            <a:r>
              <a:rPr lang="cs-CZ" sz="2800">
                <a:latin typeface="Arial"/>
              </a:rPr>
              <a:t>Druhá úroveň</a:t>
            </a:r>
            <a:endParaRPr/>
          </a:p>
          <a:p>
            <a:pPr lvl="2">
              <a:buSzPct val="45000"/>
              <a:buFont typeface="StarSymbol"/>
              <a:buChar char=""/>
            </a:pPr>
            <a:r>
              <a:rPr lang="cs-CZ" sz="2400">
                <a:latin typeface="Arial"/>
              </a:rPr>
              <a:t>Třetí úroveň</a:t>
            </a:r>
            <a:endParaRPr/>
          </a:p>
          <a:p>
            <a:pPr lvl="3">
              <a:buSzPct val="75000"/>
              <a:buFont typeface="StarSymbol"/>
              <a:buChar char=""/>
            </a:pPr>
            <a:r>
              <a:rPr lang="cs-CZ" sz="2000">
                <a:latin typeface="Arial"/>
              </a:rPr>
              <a:t>Čtvrtá úroveň osnovy</a:t>
            </a:r>
            <a:endParaRPr/>
          </a:p>
          <a:p>
            <a:pPr lvl="4">
              <a:buSzPct val="45000"/>
              <a:buFont typeface="StarSymbol"/>
              <a:buChar char=""/>
            </a:pPr>
            <a:r>
              <a:rPr lang="cs-CZ" sz="2000">
                <a:latin typeface="Arial"/>
              </a:rPr>
              <a:t>Pátá úroveň osnovy</a:t>
            </a:r>
            <a:endParaRPr/>
          </a:p>
          <a:p>
            <a:pPr lvl="5">
              <a:buSzPct val="45000"/>
              <a:buFont typeface="StarSymbol"/>
              <a:buChar char=""/>
            </a:pPr>
            <a:r>
              <a:rPr lang="cs-CZ" sz="2000">
                <a:latin typeface="Arial"/>
              </a:rPr>
              <a:t>Šestá úroveň</a:t>
            </a:r>
            <a:endParaRPr/>
          </a:p>
          <a:p>
            <a:pPr lvl="6">
              <a:buSzPct val="45000"/>
              <a:buFont typeface="StarSymbol"/>
              <a:buChar char=""/>
            </a:pPr>
            <a:r>
              <a:rPr lang="cs-CZ" sz="2000">
                <a:latin typeface="Arial"/>
              </a:rPr>
              <a:t>Sedmá úroveň</a:t>
            </a:r>
            <a:endParaRPr/>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xStyles>
    <p:titleStyle/>
    <p:bodyStyle/>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108" name="PlaceHolder 1"/>
          <p:cNvSpPr>
            <a:spLocks noGrp="1"/>
          </p:cNvSpPr>
          <p:nvPr>
            <p:ph type="title"/>
          </p:nvPr>
        </p:nvSpPr>
        <p:spPr>
          <a:xfrm>
            <a:off x="457200" y="273600"/>
            <a:ext cx="8229240" cy="1144800"/>
          </a:xfrm>
          <a:prstGeom prst="rect">
            <a:avLst/>
          </a:prstGeom>
        </p:spPr>
        <p:txBody>
          <a:bodyPr lIns="0" tIns="0" rIns="0" bIns="0" anchor="ctr"/>
          <a:lstStyle/>
          <a:p>
            <a:pPr algn="ctr"/>
            <a:r>
              <a:rPr lang="cs-CZ" sz="4400">
                <a:latin typeface="Arial"/>
              </a:rPr>
              <a:t>Klikněte pro úpravu formátu textu nadpisu</a:t>
            </a:r>
            <a:endParaRPr/>
          </a:p>
        </p:txBody>
      </p:sp>
      <p:sp>
        <p:nvSpPr>
          <p:cNvPr id="109" name="PlaceHolder 2"/>
          <p:cNvSpPr>
            <a:spLocks noGrp="1"/>
          </p:cNvSpPr>
          <p:nvPr>
            <p:ph type="body"/>
          </p:nvPr>
        </p:nvSpPr>
        <p:spPr>
          <a:xfrm>
            <a:off x="457200" y="1604520"/>
            <a:ext cx="8229240" cy="3977280"/>
          </a:xfrm>
          <a:prstGeom prst="rect">
            <a:avLst/>
          </a:prstGeom>
        </p:spPr>
        <p:txBody>
          <a:bodyPr lIns="0" tIns="0" rIns="0" bIns="0"/>
          <a:lstStyle/>
          <a:p>
            <a:pPr>
              <a:buSzPct val="45000"/>
              <a:buFont typeface="StarSymbol"/>
              <a:buChar char=""/>
            </a:pPr>
            <a:r>
              <a:rPr lang="cs-CZ" sz="3200">
                <a:latin typeface="Arial"/>
              </a:rPr>
              <a:t>Klikněte pro úpravu formátu textu osnovy</a:t>
            </a:r>
            <a:endParaRPr/>
          </a:p>
          <a:p>
            <a:pPr lvl="1">
              <a:buSzPct val="75000"/>
              <a:buFont typeface="StarSymbol"/>
              <a:buChar char=""/>
            </a:pPr>
            <a:r>
              <a:rPr lang="cs-CZ" sz="2800">
                <a:latin typeface="Arial"/>
              </a:rPr>
              <a:t>Druhá úroveň</a:t>
            </a:r>
            <a:endParaRPr/>
          </a:p>
          <a:p>
            <a:pPr lvl="2">
              <a:buSzPct val="45000"/>
              <a:buFont typeface="StarSymbol"/>
              <a:buChar char=""/>
            </a:pPr>
            <a:r>
              <a:rPr lang="cs-CZ" sz="2400">
                <a:latin typeface="Arial"/>
              </a:rPr>
              <a:t>Třetí úroveň</a:t>
            </a:r>
            <a:endParaRPr/>
          </a:p>
          <a:p>
            <a:pPr lvl="3">
              <a:buSzPct val="75000"/>
              <a:buFont typeface="StarSymbol"/>
              <a:buChar char=""/>
            </a:pPr>
            <a:r>
              <a:rPr lang="cs-CZ" sz="2000">
                <a:latin typeface="Arial"/>
              </a:rPr>
              <a:t>Čtvrtá úroveň osnovy</a:t>
            </a:r>
            <a:endParaRPr/>
          </a:p>
          <a:p>
            <a:pPr lvl="4">
              <a:buSzPct val="45000"/>
              <a:buFont typeface="StarSymbol"/>
              <a:buChar char=""/>
            </a:pPr>
            <a:r>
              <a:rPr lang="cs-CZ" sz="2000">
                <a:latin typeface="Arial"/>
              </a:rPr>
              <a:t>Pátá úroveň osnovy</a:t>
            </a:r>
            <a:endParaRPr/>
          </a:p>
          <a:p>
            <a:pPr lvl="5">
              <a:buSzPct val="45000"/>
              <a:buFont typeface="StarSymbol"/>
              <a:buChar char=""/>
            </a:pPr>
            <a:r>
              <a:rPr lang="cs-CZ" sz="2000">
                <a:latin typeface="Arial"/>
              </a:rPr>
              <a:t>Šestá úroveň</a:t>
            </a:r>
            <a:endParaRPr/>
          </a:p>
          <a:p>
            <a:pPr lvl="6">
              <a:buSzPct val="45000"/>
              <a:buFont typeface="StarSymbol"/>
              <a:buChar char=""/>
            </a:pPr>
            <a:r>
              <a:rPr lang="cs-CZ" sz="2000">
                <a:latin typeface="Arial"/>
              </a:rPr>
              <a:t>Sedmá úroveň</a:t>
            </a:r>
            <a:endParaRPr/>
          </a:p>
        </p:txBody>
      </p:sp>
    </p:spTree>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Lst>
  <p:txStyles>
    <p:titleStyle/>
    <p:bodyStyle/>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6.jpe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jpeg"/><Relationship Id="rId9" Type="http://schemas.openxmlformats.org/officeDocument/2006/relationships/image" Target="../media/image9.jpeg"/></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100.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13.xml"/></Relationships>
</file>

<file path=ppt/slides/_rels/slide101.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13.xml"/></Relationships>
</file>

<file path=ppt/slides/_rels/slide102.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13.xml"/></Relationships>
</file>

<file path=ppt/slides/_rels/slide103.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13.xml"/></Relationships>
</file>

<file path=ppt/slides/_rels/slide104.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25.xml"/></Relationships>
</file>

<file path=ppt/slides/_rels/slide105.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13.xml"/></Relationships>
</file>

<file path=ppt/slides/_rels/slide106.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25.xml"/></Relationships>
</file>

<file path=ppt/slides/_rels/slide107.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13.xml"/></Relationships>
</file>

<file path=ppt/slides/_rels/slide108.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13.xml"/></Relationships>
</file>

<file path=ppt/slides/_rels/slide109.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0.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13.xml"/></Relationships>
</file>

<file path=ppt/slides/_rels/slide111.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13.xml"/></Relationships>
</file>

<file path=ppt/slides/_rels/slide112.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13.xml"/></Relationships>
</file>

<file path=ppt/slides/_rels/slide113.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13.xml"/></Relationships>
</file>

<file path=ppt/slides/_rels/slide114.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13.xml"/></Relationships>
</file>

<file path=ppt/slides/_rels/slide115.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13.xml"/></Relationships>
</file>

<file path=ppt/slides/_rels/slide116.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13.xml"/></Relationships>
</file>

<file path=ppt/slides/_rels/slide117.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13.xml"/></Relationships>
</file>

<file path=ppt/slides/_rels/slide118.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13.xml"/></Relationships>
</file>

<file path=ppt/slides/_rels/slide119.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120.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13.xml"/></Relationships>
</file>

<file path=ppt/slides/_rels/slide121.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13.xml"/></Relationships>
</file>

<file path=ppt/slides/_rels/slide122.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13.xml"/></Relationships>
</file>

<file path=ppt/slides/_rels/slide123.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13.xml"/></Relationships>
</file>

<file path=ppt/slides/_rels/slide124.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13.xml"/></Relationships>
</file>

<file path=ppt/slides/_rels/slide125.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13.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12.png"/></Relationships>
</file>

<file path=ppt/slides/_rels/slide2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image" Target="../media/image38.gif"/><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52.gif"/><Relationship Id="rId2" Type="http://schemas.openxmlformats.org/officeDocument/2006/relationships/image" Target="../media/image51.pn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12.png"/></Relationships>
</file>

<file path=ppt/slides/_rels/slide52.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2" Type="http://schemas.openxmlformats.org/officeDocument/2006/relationships/image" Target="../media/image61.gif"/><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2" Type="http://schemas.openxmlformats.org/officeDocument/2006/relationships/image" Target="../media/image66.gif"/><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37.xml"/></Relationships>
</file>

<file path=ppt/slides/_rels/slide65.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38.xml"/></Relationships>
</file>

<file path=ppt/slides/_rels/slide66.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38.xml"/></Relationships>
</file>

<file path=ppt/slides/_rels/slide67.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73.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37.xml"/></Relationships>
</file>

<file path=ppt/slides/_rels/slide74.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37.xml"/></Relationships>
</file>

<file path=ppt/slides/_rels/slide75.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png"/><Relationship Id="rId1" Type="http://schemas.openxmlformats.org/officeDocument/2006/relationships/slideLayout" Target="../slideLayouts/slideLayout13.xml"/><Relationship Id="rId4" Type="http://schemas.openxmlformats.org/officeDocument/2006/relationships/image" Target="../media/image87.jpeg"/></Relationships>
</file>

<file path=ppt/slides/_rels/slide8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png"/><Relationship Id="rId1" Type="http://schemas.openxmlformats.org/officeDocument/2006/relationships/slideLayout" Target="../slideLayouts/slideLayout13.xml"/></Relationships>
</file>

<file path=ppt/slides/_rels/slide84.xml.rels><?xml version="1.0" encoding="UTF-8" standalone="yes"?>
<Relationships xmlns="http://schemas.openxmlformats.org/package/2006/relationships"><Relationship Id="rId3" Type="http://schemas.openxmlformats.org/officeDocument/2006/relationships/image" Target="../media/image92.gif"/><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13.xml"/></Relationships>
</file>

<file path=ppt/slides/_rels/slide89.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0.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13.xml"/></Relationships>
</file>

<file path=ppt/slides/_rels/slide91.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13.xml"/></Relationships>
</file>

<file path=ppt/slides/_rels/slide92.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13.xml"/></Relationships>
</file>

<file path=ppt/slides/_rels/slide93.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13.xml"/></Relationships>
</file>

<file path=ppt/slides/_rels/slide94.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13.xml"/></Relationships>
</file>

<file path=ppt/slides/_rels/slide95.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13.xml"/><Relationship Id="rId5" Type="http://schemas.openxmlformats.org/officeDocument/2006/relationships/image" Target="../media/image106.jpeg"/><Relationship Id="rId4" Type="http://schemas.openxmlformats.org/officeDocument/2006/relationships/image" Target="../media/image105.png"/></Relationships>
</file>

<file path=ppt/slides/_rels/slide96.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13.xml"/></Relationships>
</file>

<file path=ppt/slides/_rels/slide97.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13.xml"/></Relationships>
</file>

<file path=ppt/slides/_rels/slide98.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13.xml"/></Relationships>
</file>

<file path=ppt/slides/_rels/slide99.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 name="Picture 16"/>
          <p:cNvPicPr/>
          <p:nvPr/>
        </p:nvPicPr>
        <p:blipFill>
          <a:blip r:embed="rId2" cstate="print"/>
          <a:stretch/>
        </p:blipFill>
        <p:spPr>
          <a:xfrm>
            <a:off x="6286680" y="4286160"/>
            <a:ext cx="2712240" cy="1686960"/>
          </a:xfrm>
          <a:prstGeom prst="rect">
            <a:avLst/>
          </a:prstGeom>
          <a:ln w="88920">
            <a:solidFill>
              <a:srgbClr val="FFFFFF"/>
            </a:solidFill>
            <a:miter/>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0" name="Picture 14"/>
          <p:cNvPicPr/>
          <p:nvPr/>
        </p:nvPicPr>
        <p:blipFill>
          <a:blip r:embed="rId3" cstate="print"/>
          <a:stretch/>
        </p:blipFill>
        <p:spPr>
          <a:xfrm>
            <a:off x="5715000" y="4929120"/>
            <a:ext cx="1997640" cy="1497600"/>
          </a:xfrm>
          <a:prstGeom prst="rect">
            <a:avLst/>
          </a:prstGeom>
          <a:ln w="88920">
            <a:solidFill>
              <a:srgbClr val="FFFFFF"/>
            </a:solidFill>
            <a:miter/>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1" name="Picture 12"/>
          <p:cNvPicPr/>
          <p:nvPr/>
        </p:nvPicPr>
        <p:blipFill>
          <a:blip r:embed="rId4" cstate="print"/>
          <a:stretch/>
        </p:blipFill>
        <p:spPr>
          <a:xfrm rot="645000">
            <a:off x="4707000" y="3668040"/>
            <a:ext cx="2740680" cy="1711800"/>
          </a:xfrm>
          <a:prstGeom prst="rect">
            <a:avLst/>
          </a:prstGeom>
          <a:ln w="88920">
            <a:solidFill>
              <a:srgbClr val="FFFFFF"/>
            </a:solidFill>
            <a:miter/>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2" name="Picture 10"/>
          <p:cNvPicPr/>
          <p:nvPr/>
        </p:nvPicPr>
        <p:blipFill>
          <a:blip r:embed="rId5" cstate="print"/>
          <a:stretch/>
        </p:blipFill>
        <p:spPr>
          <a:xfrm>
            <a:off x="285840" y="2928960"/>
            <a:ext cx="2069280" cy="2069280"/>
          </a:xfrm>
          <a:prstGeom prst="rect">
            <a:avLst/>
          </a:prstGeom>
          <a:ln>
            <a:noFill/>
          </a:ln>
        </p:spPr>
      </p:pic>
      <p:sp>
        <p:nvSpPr>
          <p:cNvPr id="153" name="CustomShape 1"/>
          <p:cNvSpPr/>
          <p:nvPr/>
        </p:nvSpPr>
        <p:spPr>
          <a:xfrm>
            <a:off x="685800" y="1785960"/>
            <a:ext cx="7769880" cy="14673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nSpc>
                <a:spcPct val="100000"/>
              </a:lnSpc>
            </a:pPr>
            <a:r>
              <a:rPr lang="cs-CZ" sz="2800" b="1" strike="noStrike">
                <a:solidFill>
                  <a:srgbClr val="FFFF00"/>
                </a:solidFill>
                <a:latin typeface="Calibri"/>
                <a:ea typeface="DejaVu Sans"/>
              </a:rPr>
              <a:t>Čínská lidová republika</a:t>
            </a:r>
            <a:endParaRPr/>
          </a:p>
          <a:p>
            <a:pPr>
              <a:lnSpc>
                <a:spcPct val="100000"/>
              </a:lnSpc>
            </a:pPr>
            <a:r>
              <a:rPr lang="cs-CZ" sz="2800" b="1" i="1" strike="noStrike">
                <a:solidFill>
                  <a:srgbClr val="FFFF00"/>
                </a:solidFill>
                <a:latin typeface="Calibri"/>
                <a:ea typeface="DejaVu Sans"/>
              </a:rPr>
              <a:t>中华人民共和国</a:t>
            </a:r>
            <a:endParaRPr/>
          </a:p>
          <a:p>
            <a:pPr>
              <a:lnSpc>
                <a:spcPct val="100000"/>
              </a:lnSpc>
            </a:pPr>
            <a:r>
              <a:rPr lang="cs-CZ" sz="2800" b="1" i="1" strike="noStrike">
                <a:solidFill>
                  <a:srgbClr val="FFFF00"/>
                </a:solidFill>
                <a:latin typeface="Calibri"/>
                <a:ea typeface="DejaVu Sans"/>
              </a:rPr>
              <a:t>Zhōnghuá rénmín gònghéguó</a:t>
            </a:r>
            <a:endParaRPr/>
          </a:p>
          <a:p>
            <a:pPr algn="ctr">
              <a:lnSpc>
                <a:spcPct val="100000"/>
              </a:lnSpc>
            </a:pPr>
            <a:r>
              <a:rPr lang="cs-CZ" sz="2800" b="1" i="1" strike="noStrike">
                <a:solidFill>
                  <a:srgbClr val="FFFF00"/>
                </a:solidFill>
                <a:latin typeface="Calibri"/>
                <a:ea typeface="DejaVu Sans"/>
              </a:rPr>
              <a:t>Čung-chua žen-min kung-che-kuo</a:t>
            </a:r>
            <a:endParaRPr/>
          </a:p>
        </p:txBody>
      </p:sp>
      <p:pic>
        <p:nvPicPr>
          <p:cNvPr id="154" name="Picture 2"/>
          <p:cNvPicPr/>
          <p:nvPr/>
        </p:nvPicPr>
        <p:blipFill>
          <a:blip r:embed="rId6" cstate="print"/>
          <a:stretch/>
        </p:blipFill>
        <p:spPr>
          <a:xfrm rot="20643600">
            <a:off x="673560" y="4399920"/>
            <a:ext cx="2089440" cy="1564200"/>
          </a:xfrm>
          <a:prstGeom prst="rect">
            <a:avLst/>
          </a:prstGeom>
          <a:ln w="88920">
            <a:solidFill>
              <a:srgbClr val="FFFFFF"/>
            </a:solidFill>
            <a:miter/>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5" name="Picture 4"/>
          <p:cNvPicPr/>
          <p:nvPr/>
        </p:nvPicPr>
        <p:blipFill>
          <a:blip r:embed="rId7" cstate="print"/>
          <a:stretch/>
        </p:blipFill>
        <p:spPr>
          <a:xfrm>
            <a:off x="2571840" y="3929040"/>
            <a:ext cx="2378880" cy="1569240"/>
          </a:xfrm>
          <a:prstGeom prst="rect">
            <a:avLst/>
          </a:prstGeom>
          <a:ln w="88920">
            <a:solidFill>
              <a:srgbClr val="FFFFFF"/>
            </a:solidFill>
            <a:miter/>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6" name="Picture 6"/>
          <p:cNvPicPr/>
          <p:nvPr/>
        </p:nvPicPr>
        <p:blipFill>
          <a:blip r:embed="rId8" cstate="print"/>
          <a:stretch/>
        </p:blipFill>
        <p:spPr>
          <a:xfrm rot="958800">
            <a:off x="1966680" y="4765680"/>
            <a:ext cx="2164320" cy="1622520"/>
          </a:xfrm>
          <a:prstGeom prst="rect">
            <a:avLst/>
          </a:prstGeom>
          <a:ln w="88920">
            <a:solidFill>
              <a:srgbClr val="FFFFFF"/>
            </a:solidFill>
            <a:miter/>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7" name="Picture 8"/>
          <p:cNvPicPr/>
          <p:nvPr/>
        </p:nvPicPr>
        <p:blipFill>
          <a:blip r:embed="rId9" cstate="print"/>
          <a:stretch/>
        </p:blipFill>
        <p:spPr>
          <a:xfrm rot="20740200">
            <a:off x="3764520" y="5081760"/>
            <a:ext cx="1973880" cy="1234440"/>
          </a:xfrm>
          <a:prstGeom prst="rect">
            <a:avLst/>
          </a:prstGeom>
          <a:ln w="88920">
            <a:solidFill>
              <a:srgbClr val="FFFFFF"/>
            </a:solidFill>
            <a:miter/>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8" name="Obrázek 11"/>
          <p:cNvPicPr/>
          <p:nvPr/>
        </p:nvPicPr>
        <p:blipFill>
          <a:blip r:embed="rId10" cstate="print"/>
          <a:stretch/>
        </p:blipFill>
        <p:spPr>
          <a:xfrm>
            <a:off x="3857760" y="285840"/>
            <a:ext cx="1776600" cy="1182960"/>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 name="CustomShape 1"/>
          <p:cNvSpPr/>
          <p:nvPr/>
        </p:nvSpPr>
        <p:spPr>
          <a:xfrm>
            <a:off x="457200" y="274680"/>
            <a:ext cx="8227080" cy="1140480"/>
          </a:xfrm>
          <a:prstGeom prst="rect">
            <a:avLst/>
          </a:prstGeom>
          <a:noFill/>
          <a:ln>
            <a:noFill/>
          </a:ln>
        </p:spPr>
        <p:style>
          <a:lnRef idx="0">
            <a:scrgbClr r="0" g="0" b="0"/>
          </a:lnRef>
          <a:fillRef idx="0">
            <a:scrgbClr r="0" g="0" b="0"/>
          </a:fillRef>
          <a:effectRef idx="0">
            <a:scrgbClr r="0" g="0" b="0"/>
          </a:effectRef>
          <a:fontRef idx="minor"/>
        </p:style>
      </p:sp>
      <p:pic>
        <p:nvPicPr>
          <p:cNvPr id="183" name="Picture 5"/>
          <p:cNvPicPr/>
          <p:nvPr/>
        </p:nvPicPr>
        <p:blipFill>
          <a:blip r:embed="rId2" cstate="print"/>
          <a:stretch/>
        </p:blipFill>
        <p:spPr>
          <a:xfrm>
            <a:off x="12240" y="20520"/>
            <a:ext cx="9077760" cy="5593320"/>
          </a:xfrm>
          <a:prstGeom prst="rect">
            <a:avLst/>
          </a:prstGeom>
          <a:ln w="38160">
            <a:solidFill>
              <a:srgbClr val="FFFF00"/>
            </a:solidFill>
            <a:round/>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8" name="CustomShape 1"/>
          <p:cNvSpPr/>
          <p:nvPr/>
        </p:nvSpPr>
        <p:spPr>
          <a:xfrm>
            <a:off x="457200" y="274680"/>
            <a:ext cx="8227080" cy="1140480"/>
          </a:xfrm>
          <a:prstGeom prst="rect">
            <a:avLst/>
          </a:prstGeom>
          <a:noFill/>
          <a:ln>
            <a:noFill/>
          </a:ln>
        </p:spPr>
        <p:style>
          <a:lnRef idx="0">
            <a:scrgbClr r="0" g="0" b="0"/>
          </a:lnRef>
          <a:fillRef idx="0">
            <a:scrgbClr r="0" g="0" b="0"/>
          </a:fillRef>
          <a:effectRef idx="0">
            <a:scrgbClr r="0" g="0" b="0"/>
          </a:effectRef>
          <a:fontRef idx="minor"/>
        </p:style>
      </p:sp>
      <p:sp>
        <p:nvSpPr>
          <p:cNvPr id="459" name="CustomShape 2"/>
          <p:cNvSpPr/>
          <p:nvPr/>
        </p:nvSpPr>
        <p:spPr>
          <a:xfrm>
            <a:off x="457200" y="1600200"/>
            <a:ext cx="8227080" cy="4523400"/>
          </a:xfrm>
          <a:prstGeom prst="rect">
            <a:avLst/>
          </a:prstGeom>
          <a:noFill/>
          <a:ln>
            <a:noFill/>
          </a:ln>
        </p:spPr>
        <p:style>
          <a:lnRef idx="0">
            <a:scrgbClr r="0" g="0" b="0"/>
          </a:lnRef>
          <a:fillRef idx="0">
            <a:scrgbClr r="0" g="0" b="0"/>
          </a:fillRef>
          <a:effectRef idx="0">
            <a:scrgbClr r="0" g="0" b="0"/>
          </a:effectRef>
          <a:fontRef idx="minor"/>
        </p:style>
      </p:sp>
      <p:pic>
        <p:nvPicPr>
          <p:cNvPr id="460" name="Picture 2"/>
          <p:cNvPicPr/>
          <p:nvPr/>
        </p:nvPicPr>
        <p:blipFill>
          <a:blip r:embed="rId2" cstate="print"/>
          <a:stretch/>
        </p:blipFill>
        <p:spPr>
          <a:xfrm>
            <a:off x="0" y="142920"/>
            <a:ext cx="9196920" cy="635544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 name="CustomShape 1"/>
          <p:cNvSpPr/>
          <p:nvPr/>
        </p:nvSpPr>
        <p:spPr>
          <a:xfrm>
            <a:off x="457200" y="274680"/>
            <a:ext cx="8227080" cy="1140480"/>
          </a:xfrm>
          <a:prstGeom prst="rect">
            <a:avLst/>
          </a:prstGeom>
          <a:noFill/>
          <a:ln>
            <a:noFill/>
          </a:ln>
        </p:spPr>
        <p:style>
          <a:lnRef idx="0">
            <a:scrgbClr r="0" g="0" b="0"/>
          </a:lnRef>
          <a:fillRef idx="0">
            <a:scrgbClr r="0" g="0" b="0"/>
          </a:fillRef>
          <a:effectRef idx="0">
            <a:scrgbClr r="0" g="0" b="0"/>
          </a:effectRef>
          <a:fontRef idx="minor"/>
        </p:style>
      </p:sp>
      <p:sp>
        <p:nvSpPr>
          <p:cNvPr id="462" name="CustomShape 2"/>
          <p:cNvSpPr/>
          <p:nvPr/>
        </p:nvSpPr>
        <p:spPr>
          <a:xfrm>
            <a:off x="457200" y="1600200"/>
            <a:ext cx="8227080" cy="4523400"/>
          </a:xfrm>
          <a:prstGeom prst="rect">
            <a:avLst/>
          </a:prstGeom>
          <a:noFill/>
          <a:ln>
            <a:noFill/>
          </a:ln>
        </p:spPr>
        <p:style>
          <a:lnRef idx="0">
            <a:scrgbClr r="0" g="0" b="0"/>
          </a:lnRef>
          <a:fillRef idx="0">
            <a:scrgbClr r="0" g="0" b="0"/>
          </a:fillRef>
          <a:effectRef idx="0">
            <a:scrgbClr r="0" g="0" b="0"/>
          </a:effectRef>
          <a:fontRef idx="minor"/>
        </p:style>
      </p:sp>
      <p:pic>
        <p:nvPicPr>
          <p:cNvPr id="463" name="Picture 2"/>
          <p:cNvPicPr/>
          <p:nvPr/>
        </p:nvPicPr>
        <p:blipFill>
          <a:blip r:embed="rId2" cstate="print"/>
          <a:stretch/>
        </p:blipFill>
        <p:spPr>
          <a:xfrm>
            <a:off x="1214280" y="0"/>
            <a:ext cx="6840720" cy="685548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 name="CustomShape 1"/>
          <p:cNvSpPr/>
          <p:nvPr/>
        </p:nvSpPr>
        <p:spPr>
          <a:xfrm>
            <a:off x="457200" y="274680"/>
            <a:ext cx="8227080" cy="1140480"/>
          </a:xfrm>
          <a:prstGeom prst="rect">
            <a:avLst/>
          </a:prstGeom>
          <a:noFill/>
          <a:ln>
            <a:noFill/>
          </a:ln>
        </p:spPr>
        <p:style>
          <a:lnRef idx="0">
            <a:scrgbClr r="0" g="0" b="0"/>
          </a:lnRef>
          <a:fillRef idx="0">
            <a:scrgbClr r="0" g="0" b="0"/>
          </a:fillRef>
          <a:effectRef idx="0">
            <a:scrgbClr r="0" g="0" b="0"/>
          </a:effectRef>
          <a:fontRef idx="minor"/>
        </p:style>
      </p:sp>
      <p:sp>
        <p:nvSpPr>
          <p:cNvPr id="465" name="CustomShape 2"/>
          <p:cNvSpPr/>
          <p:nvPr/>
        </p:nvSpPr>
        <p:spPr>
          <a:xfrm>
            <a:off x="457200" y="1600200"/>
            <a:ext cx="8227080" cy="4523400"/>
          </a:xfrm>
          <a:prstGeom prst="rect">
            <a:avLst/>
          </a:prstGeom>
          <a:noFill/>
          <a:ln>
            <a:noFill/>
          </a:ln>
        </p:spPr>
        <p:style>
          <a:lnRef idx="0">
            <a:scrgbClr r="0" g="0" b="0"/>
          </a:lnRef>
          <a:fillRef idx="0">
            <a:scrgbClr r="0" g="0" b="0"/>
          </a:fillRef>
          <a:effectRef idx="0">
            <a:scrgbClr r="0" g="0" b="0"/>
          </a:effectRef>
          <a:fontRef idx="minor"/>
        </p:style>
      </p:sp>
      <p:pic>
        <p:nvPicPr>
          <p:cNvPr id="466" name="Picture 2"/>
          <p:cNvPicPr/>
          <p:nvPr/>
        </p:nvPicPr>
        <p:blipFill>
          <a:blip r:embed="rId2" cstate="print"/>
          <a:stretch/>
        </p:blipFill>
        <p:spPr>
          <a:xfrm>
            <a:off x="0" y="285840"/>
            <a:ext cx="9186480" cy="585540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7" name="CustomShape 1"/>
          <p:cNvSpPr/>
          <p:nvPr/>
        </p:nvSpPr>
        <p:spPr>
          <a:xfrm>
            <a:off x="457200" y="274680"/>
            <a:ext cx="8227080" cy="1140480"/>
          </a:xfrm>
          <a:prstGeom prst="rect">
            <a:avLst/>
          </a:prstGeom>
          <a:noFill/>
          <a:ln>
            <a:noFill/>
          </a:ln>
        </p:spPr>
        <p:style>
          <a:lnRef idx="0">
            <a:scrgbClr r="0" g="0" b="0"/>
          </a:lnRef>
          <a:fillRef idx="0">
            <a:scrgbClr r="0" g="0" b="0"/>
          </a:fillRef>
          <a:effectRef idx="0">
            <a:scrgbClr r="0" g="0" b="0"/>
          </a:effectRef>
          <a:fontRef idx="minor"/>
        </p:style>
      </p:sp>
      <p:pic>
        <p:nvPicPr>
          <p:cNvPr id="468" name="Zástupný symbol pro obsah 3"/>
          <p:cNvPicPr/>
          <p:nvPr/>
        </p:nvPicPr>
        <p:blipFill>
          <a:blip r:embed="rId2" cstate="print"/>
          <a:stretch/>
        </p:blipFill>
        <p:spPr>
          <a:xfrm>
            <a:off x="-32760" y="0"/>
            <a:ext cx="9338760" cy="659484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9" name="CustomShape 1"/>
          <p:cNvSpPr/>
          <p:nvPr/>
        </p:nvSpPr>
        <p:spPr>
          <a:xfrm>
            <a:off x="457200" y="273600"/>
            <a:ext cx="8228160" cy="1143720"/>
          </a:xfrm>
          <a:prstGeom prst="rect">
            <a:avLst/>
          </a:prstGeom>
          <a:noFill/>
          <a:ln>
            <a:noFill/>
          </a:ln>
        </p:spPr>
        <p:style>
          <a:lnRef idx="0">
            <a:scrgbClr r="0" g="0" b="0"/>
          </a:lnRef>
          <a:fillRef idx="0">
            <a:scrgbClr r="0" g="0" b="0"/>
          </a:fillRef>
          <a:effectRef idx="0">
            <a:scrgbClr r="0" g="0" b="0"/>
          </a:effectRef>
          <a:fontRef idx="minor"/>
        </p:style>
      </p:sp>
      <p:sp>
        <p:nvSpPr>
          <p:cNvPr id="470" name="CustomShape 2"/>
          <p:cNvSpPr/>
          <p:nvPr/>
        </p:nvSpPr>
        <p:spPr>
          <a:xfrm>
            <a:off x="457200" y="1604520"/>
            <a:ext cx="8228160" cy="3976200"/>
          </a:xfrm>
          <a:prstGeom prst="rect">
            <a:avLst/>
          </a:prstGeom>
          <a:noFill/>
          <a:ln>
            <a:noFill/>
          </a:ln>
        </p:spPr>
        <p:style>
          <a:lnRef idx="0">
            <a:scrgbClr r="0" g="0" b="0"/>
          </a:lnRef>
          <a:fillRef idx="0">
            <a:scrgbClr r="0" g="0" b="0"/>
          </a:fillRef>
          <a:effectRef idx="0">
            <a:scrgbClr r="0" g="0" b="0"/>
          </a:effectRef>
          <a:fontRef idx="minor"/>
        </p:style>
      </p:sp>
      <p:sp>
        <p:nvSpPr>
          <p:cNvPr id="471" name="CustomShape 3"/>
          <p:cNvSpPr/>
          <p:nvPr/>
        </p:nvSpPr>
        <p:spPr>
          <a:xfrm>
            <a:off x="155520" y="-4000680"/>
            <a:ext cx="10371600" cy="8343000"/>
          </a:xfrm>
          <a:prstGeom prst="rect">
            <a:avLst/>
          </a:prstGeom>
          <a:noFill/>
          <a:ln>
            <a:noFill/>
          </a:ln>
        </p:spPr>
        <p:style>
          <a:lnRef idx="0">
            <a:scrgbClr r="0" g="0" b="0"/>
          </a:lnRef>
          <a:fillRef idx="0">
            <a:scrgbClr r="0" g="0" b="0"/>
          </a:fillRef>
          <a:effectRef idx="0">
            <a:scrgbClr r="0" g="0" b="0"/>
          </a:effectRef>
          <a:fontRef idx="minor"/>
        </p:style>
      </p:sp>
      <p:pic>
        <p:nvPicPr>
          <p:cNvPr id="472" name="Obrázek 4"/>
          <p:cNvPicPr/>
          <p:nvPr/>
        </p:nvPicPr>
        <p:blipFill>
          <a:blip r:embed="rId2" cstate="print"/>
          <a:stretch/>
        </p:blipFill>
        <p:spPr>
          <a:xfrm>
            <a:off x="308520" y="0"/>
            <a:ext cx="8525520" cy="685692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3" name="CustomShape 1"/>
          <p:cNvSpPr/>
          <p:nvPr/>
        </p:nvSpPr>
        <p:spPr>
          <a:xfrm>
            <a:off x="457200" y="274680"/>
            <a:ext cx="8227080" cy="1140480"/>
          </a:xfrm>
          <a:prstGeom prst="rect">
            <a:avLst/>
          </a:prstGeom>
          <a:noFill/>
          <a:ln>
            <a:noFill/>
          </a:ln>
        </p:spPr>
        <p:style>
          <a:lnRef idx="0">
            <a:scrgbClr r="0" g="0" b="0"/>
          </a:lnRef>
          <a:fillRef idx="0">
            <a:scrgbClr r="0" g="0" b="0"/>
          </a:fillRef>
          <a:effectRef idx="0">
            <a:scrgbClr r="0" g="0" b="0"/>
          </a:effectRef>
          <a:fontRef idx="minor"/>
        </p:style>
      </p:sp>
      <p:pic>
        <p:nvPicPr>
          <p:cNvPr id="474" name="Zástupný symbol pro obsah 3"/>
          <p:cNvPicPr/>
          <p:nvPr/>
        </p:nvPicPr>
        <p:blipFill>
          <a:blip r:embed="rId2" cstate="print"/>
          <a:stretch/>
        </p:blipFill>
        <p:spPr>
          <a:xfrm>
            <a:off x="323640" y="1800"/>
            <a:ext cx="8501400" cy="685548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5" name="CustomShape 1"/>
          <p:cNvSpPr/>
          <p:nvPr/>
        </p:nvSpPr>
        <p:spPr>
          <a:xfrm>
            <a:off x="457200" y="273600"/>
            <a:ext cx="8228160" cy="1143720"/>
          </a:xfrm>
          <a:prstGeom prst="rect">
            <a:avLst/>
          </a:prstGeom>
          <a:noFill/>
          <a:ln>
            <a:noFill/>
          </a:ln>
        </p:spPr>
        <p:style>
          <a:lnRef idx="0">
            <a:scrgbClr r="0" g="0" b="0"/>
          </a:lnRef>
          <a:fillRef idx="0">
            <a:scrgbClr r="0" g="0" b="0"/>
          </a:fillRef>
          <a:effectRef idx="0">
            <a:scrgbClr r="0" g="0" b="0"/>
          </a:effectRef>
          <a:fontRef idx="minor"/>
        </p:style>
      </p:sp>
      <p:sp>
        <p:nvSpPr>
          <p:cNvPr id="476" name="CustomShape 2"/>
          <p:cNvSpPr/>
          <p:nvPr/>
        </p:nvSpPr>
        <p:spPr>
          <a:xfrm>
            <a:off x="457200" y="1604520"/>
            <a:ext cx="8228160" cy="3976200"/>
          </a:xfrm>
          <a:prstGeom prst="rect">
            <a:avLst/>
          </a:prstGeom>
          <a:noFill/>
          <a:ln>
            <a:noFill/>
          </a:ln>
        </p:spPr>
        <p:style>
          <a:lnRef idx="0">
            <a:scrgbClr r="0" g="0" b="0"/>
          </a:lnRef>
          <a:fillRef idx="0">
            <a:scrgbClr r="0" g="0" b="0"/>
          </a:fillRef>
          <a:effectRef idx="0">
            <a:scrgbClr r="0" g="0" b="0"/>
          </a:effectRef>
          <a:fontRef idx="minor"/>
        </p:style>
      </p:sp>
      <p:pic>
        <p:nvPicPr>
          <p:cNvPr id="477" name="Obrázek 3"/>
          <p:cNvPicPr/>
          <p:nvPr/>
        </p:nvPicPr>
        <p:blipFill>
          <a:blip r:embed="rId2" cstate="print"/>
          <a:stretch/>
        </p:blipFill>
        <p:spPr>
          <a:xfrm>
            <a:off x="0" y="82080"/>
            <a:ext cx="9142920" cy="669276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8" name="CustomShape 1"/>
          <p:cNvSpPr/>
          <p:nvPr/>
        </p:nvSpPr>
        <p:spPr>
          <a:xfrm>
            <a:off x="457200" y="274680"/>
            <a:ext cx="8227080" cy="1140480"/>
          </a:xfrm>
          <a:prstGeom prst="rect">
            <a:avLst/>
          </a:prstGeom>
          <a:noFill/>
          <a:ln>
            <a:noFill/>
          </a:ln>
        </p:spPr>
        <p:style>
          <a:lnRef idx="0">
            <a:scrgbClr r="0" g="0" b="0"/>
          </a:lnRef>
          <a:fillRef idx="0">
            <a:scrgbClr r="0" g="0" b="0"/>
          </a:fillRef>
          <a:effectRef idx="0">
            <a:scrgbClr r="0" g="0" b="0"/>
          </a:effectRef>
          <a:fontRef idx="minor"/>
        </p:style>
      </p:sp>
      <p:sp>
        <p:nvSpPr>
          <p:cNvPr id="479" name="CustomShape 2"/>
          <p:cNvSpPr/>
          <p:nvPr/>
        </p:nvSpPr>
        <p:spPr>
          <a:xfrm>
            <a:off x="457200" y="1600200"/>
            <a:ext cx="8227080" cy="4523400"/>
          </a:xfrm>
          <a:prstGeom prst="rect">
            <a:avLst/>
          </a:prstGeom>
          <a:noFill/>
          <a:ln>
            <a:noFill/>
          </a:ln>
        </p:spPr>
        <p:style>
          <a:lnRef idx="0">
            <a:scrgbClr r="0" g="0" b="0"/>
          </a:lnRef>
          <a:fillRef idx="0">
            <a:scrgbClr r="0" g="0" b="0"/>
          </a:fillRef>
          <a:effectRef idx="0">
            <a:scrgbClr r="0" g="0" b="0"/>
          </a:effectRef>
          <a:fontRef idx="minor"/>
        </p:style>
      </p:sp>
      <p:pic>
        <p:nvPicPr>
          <p:cNvPr id="480" name="Picture 2"/>
          <p:cNvPicPr/>
          <p:nvPr/>
        </p:nvPicPr>
        <p:blipFill>
          <a:blip r:embed="rId2" cstate="print"/>
          <a:stretch/>
        </p:blipFill>
        <p:spPr>
          <a:xfrm>
            <a:off x="0" y="785880"/>
            <a:ext cx="9262080" cy="535536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 name="CustomShape 1"/>
          <p:cNvSpPr/>
          <p:nvPr/>
        </p:nvSpPr>
        <p:spPr>
          <a:xfrm>
            <a:off x="457200" y="274680"/>
            <a:ext cx="8227080" cy="1140480"/>
          </a:xfrm>
          <a:prstGeom prst="rect">
            <a:avLst/>
          </a:prstGeom>
          <a:noFill/>
          <a:ln>
            <a:noFill/>
          </a:ln>
        </p:spPr>
        <p:style>
          <a:lnRef idx="0">
            <a:scrgbClr r="0" g="0" b="0"/>
          </a:lnRef>
          <a:fillRef idx="0">
            <a:scrgbClr r="0" g="0" b="0"/>
          </a:fillRef>
          <a:effectRef idx="0">
            <a:scrgbClr r="0" g="0" b="0"/>
          </a:effectRef>
          <a:fontRef idx="minor"/>
        </p:style>
      </p:sp>
      <p:sp>
        <p:nvSpPr>
          <p:cNvPr id="482" name="CustomShape 2"/>
          <p:cNvSpPr/>
          <p:nvPr/>
        </p:nvSpPr>
        <p:spPr>
          <a:xfrm>
            <a:off x="457200" y="1600200"/>
            <a:ext cx="8227080" cy="4523400"/>
          </a:xfrm>
          <a:prstGeom prst="rect">
            <a:avLst/>
          </a:prstGeom>
          <a:noFill/>
          <a:ln>
            <a:noFill/>
          </a:ln>
        </p:spPr>
        <p:style>
          <a:lnRef idx="0">
            <a:scrgbClr r="0" g="0" b="0"/>
          </a:lnRef>
          <a:fillRef idx="0">
            <a:scrgbClr r="0" g="0" b="0"/>
          </a:fillRef>
          <a:effectRef idx="0">
            <a:scrgbClr r="0" g="0" b="0"/>
          </a:effectRef>
          <a:fontRef idx="minor"/>
        </p:style>
      </p:sp>
      <p:pic>
        <p:nvPicPr>
          <p:cNvPr id="483" name="Picture 2"/>
          <p:cNvPicPr/>
          <p:nvPr/>
        </p:nvPicPr>
        <p:blipFill>
          <a:blip r:embed="rId2" cstate="print"/>
          <a:stretch/>
        </p:blipFill>
        <p:spPr>
          <a:xfrm>
            <a:off x="-10080" y="428760"/>
            <a:ext cx="9151560" cy="606960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4" name="CustomShape 1"/>
          <p:cNvSpPr/>
          <p:nvPr/>
        </p:nvSpPr>
        <p:spPr>
          <a:xfrm>
            <a:off x="457200" y="274680"/>
            <a:ext cx="8227080" cy="1140480"/>
          </a:xfrm>
          <a:prstGeom prst="rect">
            <a:avLst/>
          </a:prstGeom>
          <a:noFill/>
          <a:ln>
            <a:noFill/>
          </a:ln>
        </p:spPr>
        <p:style>
          <a:lnRef idx="0">
            <a:scrgbClr r="0" g="0" b="0"/>
          </a:lnRef>
          <a:fillRef idx="0">
            <a:scrgbClr r="0" g="0" b="0"/>
          </a:fillRef>
          <a:effectRef idx="0">
            <a:scrgbClr r="0" g="0" b="0"/>
          </a:effectRef>
          <a:fontRef idx="minor"/>
        </p:style>
      </p:sp>
      <p:sp>
        <p:nvSpPr>
          <p:cNvPr id="485" name="CustomShape 2"/>
          <p:cNvSpPr/>
          <p:nvPr/>
        </p:nvSpPr>
        <p:spPr>
          <a:xfrm>
            <a:off x="457200" y="1600200"/>
            <a:ext cx="8227080" cy="4523400"/>
          </a:xfrm>
          <a:prstGeom prst="rect">
            <a:avLst/>
          </a:prstGeom>
          <a:noFill/>
          <a:ln>
            <a:noFill/>
          </a:ln>
        </p:spPr>
        <p:style>
          <a:lnRef idx="0">
            <a:scrgbClr r="0" g="0" b="0"/>
          </a:lnRef>
          <a:fillRef idx="0">
            <a:scrgbClr r="0" g="0" b="0"/>
          </a:fillRef>
          <a:effectRef idx="0">
            <a:scrgbClr r="0" g="0" b="0"/>
          </a:effectRef>
          <a:fontRef idx="minor"/>
        </p:style>
      </p:sp>
      <p:pic>
        <p:nvPicPr>
          <p:cNvPr id="486" name="Picture 2"/>
          <p:cNvPicPr/>
          <p:nvPr/>
        </p:nvPicPr>
        <p:blipFill>
          <a:blip r:embed="rId2" cstate="print"/>
          <a:stretch/>
        </p:blipFill>
        <p:spPr>
          <a:xfrm>
            <a:off x="0" y="1785960"/>
            <a:ext cx="9141480" cy="342648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 name="CustomShape 1"/>
          <p:cNvSpPr/>
          <p:nvPr/>
        </p:nvSpPr>
        <p:spPr>
          <a:xfrm>
            <a:off x="457200" y="274680"/>
            <a:ext cx="8227080" cy="114048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a:lnSpc>
                <a:spcPct val="100000"/>
              </a:lnSpc>
            </a:pPr>
            <a:r>
              <a:rPr lang="cs-CZ" sz="4400" strike="noStrike" dirty="0">
                <a:solidFill>
                  <a:srgbClr val="FFFF00"/>
                </a:solidFill>
                <a:latin typeface="Arial"/>
                <a:ea typeface="DejaVu Sans"/>
              </a:rPr>
              <a:t>Čína 20. století</a:t>
            </a:r>
            <a:endParaRPr dirty="0"/>
          </a:p>
        </p:txBody>
      </p:sp>
      <p:sp>
        <p:nvSpPr>
          <p:cNvPr id="185" name="CustomShape 2"/>
          <p:cNvSpPr/>
          <p:nvPr/>
        </p:nvSpPr>
        <p:spPr>
          <a:xfrm>
            <a:off x="720000" y="1584000"/>
            <a:ext cx="8424000" cy="31251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cs-CZ" strike="noStrike" dirty="0">
                <a:solidFill>
                  <a:srgbClr val="000000"/>
                </a:solidFill>
                <a:latin typeface="Arial"/>
                <a:ea typeface="DejaVu Sans"/>
              </a:rPr>
              <a:t>1.1.1912 – vyhlášení Čínské republiky, prezident </a:t>
            </a:r>
            <a:r>
              <a:rPr lang="cs-CZ" strike="noStrike" dirty="0" err="1">
                <a:solidFill>
                  <a:srgbClr val="000000"/>
                </a:solidFill>
                <a:latin typeface="Arial"/>
                <a:ea typeface="DejaVu Sans"/>
              </a:rPr>
              <a:t>Sunjatsen</a:t>
            </a:r>
            <a:r>
              <a:rPr lang="cs-CZ" strike="noStrike" dirty="0">
                <a:solidFill>
                  <a:srgbClr val="000000"/>
                </a:solidFill>
                <a:latin typeface="Arial"/>
                <a:ea typeface="DejaVu Sans"/>
              </a:rPr>
              <a:t>, - hnutí Kuomintang → později se rozštěpilo na </a:t>
            </a:r>
            <a:r>
              <a:rPr lang="cs-CZ" b="1" strike="noStrike" dirty="0">
                <a:solidFill>
                  <a:srgbClr val="000000"/>
                </a:solidFill>
                <a:latin typeface="Arial"/>
                <a:ea typeface="DejaVu Sans"/>
              </a:rPr>
              <a:t>komunisty</a:t>
            </a:r>
            <a:r>
              <a:rPr lang="cs-CZ" strike="noStrike" dirty="0">
                <a:solidFill>
                  <a:srgbClr val="000000"/>
                </a:solidFill>
                <a:latin typeface="Arial"/>
                <a:ea typeface="DejaVu Sans"/>
              </a:rPr>
              <a:t> a </a:t>
            </a:r>
            <a:r>
              <a:rPr lang="cs-CZ" b="1" strike="noStrike" dirty="0">
                <a:solidFill>
                  <a:srgbClr val="000000"/>
                </a:solidFill>
                <a:latin typeface="Arial"/>
                <a:ea typeface="DejaVu Sans"/>
              </a:rPr>
              <a:t>konzervativní </a:t>
            </a:r>
            <a:r>
              <a:rPr lang="cs-CZ" b="1" strike="noStrike" dirty="0" smtClean="0">
                <a:solidFill>
                  <a:srgbClr val="000000"/>
                </a:solidFill>
                <a:latin typeface="Arial"/>
                <a:ea typeface="DejaVu Sans"/>
              </a:rPr>
              <a:t>kuomintang</a:t>
            </a:r>
            <a:endParaRPr dirty="0"/>
          </a:p>
          <a:p>
            <a:pPr>
              <a:lnSpc>
                <a:spcPct val="100000"/>
              </a:lnSpc>
            </a:pPr>
            <a:r>
              <a:rPr lang="cs-CZ" strike="noStrike" dirty="0">
                <a:solidFill>
                  <a:srgbClr val="000000"/>
                </a:solidFill>
                <a:latin typeface="Arial"/>
                <a:ea typeface="DejaVu Sans"/>
              </a:rPr>
              <a:t>do r. 1949 – tři občanské války, vítězství </a:t>
            </a:r>
            <a:r>
              <a:rPr lang="cs-CZ" b="1" strike="noStrike" dirty="0">
                <a:solidFill>
                  <a:srgbClr val="000000"/>
                </a:solidFill>
                <a:latin typeface="Arial"/>
                <a:ea typeface="DejaVu Sans"/>
              </a:rPr>
              <a:t>komunistů </a:t>
            </a:r>
            <a:r>
              <a:rPr lang="cs-CZ" strike="noStrike" dirty="0">
                <a:solidFill>
                  <a:srgbClr val="000000"/>
                </a:solidFill>
                <a:latin typeface="Arial"/>
                <a:ea typeface="DejaVu Sans"/>
              </a:rPr>
              <a:t>(generál </a:t>
            </a:r>
            <a:r>
              <a:rPr lang="cs-CZ" b="1" strike="noStrike" dirty="0" err="1">
                <a:solidFill>
                  <a:srgbClr val="000000"/>
                </a:solidFill>
                <a:latin typeface="Arial"/>
                <a:ea typeface="DejaVu Sans"/>
              </a:rPr>
              <a:t>Čankajšek</a:t>
            </a:r>
            <a:r>
              <a:rPr lang="cs-CZ" b="1" strike="noStrike" dirty="0" smtClean="0">
                <a:solidFill>
                  <a:srgbClr val="000000"/>
                </a:solidFill>
                <a:latin typeface="Arial"/>
                <a:ea typeface="DejaVu Sans"/>
              </a:rPr>
              <a:t>) -&gt; </a:t>
            </a:r>
            <a:r>
              <a:rPr lang="cs-CZ" b="1" dirty="0" smtClean="0">
                <a:solidFill>
                  <a:srgbClr val="000000"/>
                </a:solidFill>
              </a:rPr>
              <a:t>uchýlení Kuomintangu na </a:t>
            </a:r>
            <a:r>
              <a:rPr lang="cs-CZ" b="1" dirty="0" err="1" smtClean="0">
                <a:solidFill>
                  <a:srgbClr val="000000"/>
                </a:solidFill>
              </a:rPr>
              <a:t>Tchajwan</a:t>
            </a:r>
            <a:endParaRPr b="1" dirty="0"/>
          </a:p>
          <a:p>
            <a:pPr>
              <a:lnSpc>
                <a:spcPct val="100000"/>
              </a:lnSpc>
            </a:pPr>
            <a:r>
              <a:rPr lang="cs-CZ" b="1" strike="noStrike" dirty="0">
                <a:solidFill>
                  <a:srgbClr val="000000"/>
                </a:solidFill>
                <a:latin typeface="Arial"/>
                <a:ea typeface="DejaVu Sans"/>
              </a:rPr>
              <a:t>od r. 1949 – dodnes – vláda jedné strany</a:t>
            </a:r>
            <a:endParaRPr dirty="0"/>
          </a:p>
          <a:p>
            <a:pPr>
              <a:lnSpc>
                <a:spcPct val="100000"/>
              </a:lnSpc>
            </a:pPr>
            <a:r>
              <a:rPr lang="cs-CZ" b="1" strike="noStrike" dirty="0" err="1">
                <a:solidFill>
                  <a:srgbClr val="000000"/>
                </a:solidFill>
                <a:latin typeface="Arial"/>
                <a:ea typeface="DejaVu Sans"/>
              </a:rPr>
              <a:t>Mao</a:t>
            </a:r>
            <a:r>
              <a:rPr lang="cs-CZ" b="1" strike="noStrike" dirty="0">
                <a:solidFill>
                  <a:srgbClr val="000000"/>
                </a:solidFill>
                <a:latin typeface="Arial"/>
                <a:ea typeface="DejaVu Sans"/>
              </a:rPr>
              <a:t> </a:t>
            </a:r>
            <a:r>
              <a:rPr lang="cs-CZ" b="1" strike="noStrike" dirty="0" err="1">
                <a:solidFill>
                  <a:srgbClr val="000000"/>
                </a:solidFill>
                <a:latin typeface="Arial"/>
                <a:ea typeface="DejaVu Sans"/>
              </a:rPr>
              <a:t>Ce</a:t>
            </a:r>
            <a:r>
              <a:rPr lang="cs-CZ" b="1" strike="noStrike" dirty="0">
                <a:solidFill>
                  <a:srgbClr val="000000"/>
                </a:solidFill>
                <a:latin typeface="Arial"/>
                <a:ea typeface="DejaVu Sans"/>
              </a:rPr>
              <a:t>-tung -  vládl do své smrti 1976</a:t>
            </a:r>
            <a:endParaRPr dirty="0"/>
          </a:p>
          <a:p>
            <a:pPr>
              <a:lnSpc>
                <a:spcPct val="100000"/>
              </a:lnSpc>
            </a:pPr>
            <a:r>
              <a:rPr lang="cs-CZ" b="1" strike="noStrike" dirty="0">
                <a:solidFill>
                  <a:srgbClr val="000000"/>
                </a:solidFill>
                <a:latin typeface="Arial"/>
                <a:ea typeface="DejaVu Sans"/>
              </a:rPr>
              <a:t>Následuje oteplení vztahů se západem</a:t>
            </a:r>
            <a:endParaRPr dirty="0"/>
          </a:p>
          <a:p>
            <a:pPr>
              <a:lnSpc>
                <a:spcPct val="100000"/>
              </a:lnSpc>
            </a:pPr>
            <a:r>
              <a:rPr lang="cs-CZ" b="1" strike="noStrike" dirty="0">
                <a:solidFill>
                  <a:srgbClr val="000000"/>
                </a:solidFill>
                <a:latin typeface="Arial"/>
                <a:ea typeface="DejaVu Sans"/>
              </a:rPr>
              <a:t>(1979 – </a:t>
            </a:r>
            <a:r>
              <a:rPr lang="cs-CZ" b="1" strike="noStrike" dirty="0" smtClean="0">
                <a:solidFill>
                  <a:srgbClr val="000000"/>
                </a:solidFill>
                <a:latin typeface="Arial"/>
                <a:ea typeface="DejaVu Sans"/>
              </a:rPr>
              <a:t>2016 </a:t>
            </a:r>
            <a:r>
              <a:rPr lang="cs-CZ" b="1" strike="noStrike" dirty="0">
                <a:solidFill>
                  <a:srgbClr val="000000"/>
                </a:solidFill>
                <a:latin typeface="Arial"/>
                <a:ea typeface="DejaVu Sans"/>
              </a:rPr>
              <a:t>politika jednoho dítěte)</a:t>
            </a:r>
            <a:endParaRPr dirty="0"/>
          </a:p>
          <a:p>
            <a:pPr>
              <a:lnSpc>
                <a:spcPct val="100000"/>
              </a:lnSpc>
            </a:pPr>
            <a:endParaRPr dirty="0"/>
          </a:p>
          <a:p>
            <a:pPr>
              <a:lnSpc>
                <a:spcPct val="100000"/>
              </a:lnSpc>
            </a:pPr>
            <a:endParaRPr dirty="0"/>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7" name="CustomShape 1"/>
          <p:cNvSpPr/>
          <p:nvPr/>
        </p:nvSpPr>
        <p:spPr>
          <a:xfrm>
            <a:off x="457200" y="274680"/>
            <a:ext cx="8227080" cy="1140480"/>
          </a:xfrm>
          <a:prstGeom prst="rect">
            <a:avLst/>
          </a:prstGeom>
          <a:noFill/>
          <a:ln>
            <a:noFill/>
          </a:ln>
        </p:spPr>
        <p:style>
          <a:lnRef idx="0">
            <a:scrgbClr r="0" g="0" b="0"/>
          </a:lnRef>
          <a:fillRef idx="0">
            <a:scrgbClr r="0" g="0" b="0"/>
          </a:fillRef>
          <a:effectRef idx="0">
            <a:scrgbClr r="0" g="0" b="0"/>
          </a:effectRef>
          <a:fontRef idx="minor"/>
        </p:style>
      </p:sp>
      <p:sp>
        <p:nvSpPr>
          <p:cNvPr id="488" name="CustomShape 2"/>
          <p:cNvSpPr/>
          <p:nvPr/>
        </p:nvSpPr>
        <p:spPr>
          <a:xfrm>
            <a:off x="457200" y="1600200"/>
            <a:ext cx="8227080" cy="4523400"/>
          </a:xfrm>
          <a:prstGeom prst="rect">
            <a:avLst/>
          </a:prstGeom>
          <a:noFill/>
          <a:ln>
            <a:noFill/>
          </a:ln>
        </p:spPr>
        <p:style>
          <a:lnRef idx="0">
            <a:scrgbClr r="0" g="0" b="0"/>
          </a:lnRef>
          <a:fillRef idx="0">
            <a:scrgbClr r="0" g="0" b="0"/>
          </a:fillRef>
          <a:effectRef idx="0">
            <a:scrgbClr r="0" g="0" b="0"/>
          </a:effectRef>
          <a:fontRef idx="minor"/>
        </p:style>
      </p:sp>
      <p:pic>
        <p:nvPicPr>
          <p:cNvPr id="489" name="Picture 2"/>
          <p:cNvPicPr/>
          <p:nvPr/>
        </p:nvPicPr>
        <p:blipFill>
          <a:blip r:embed="rId2" cstate="print"/>
          <a:stretch/>
        </p:blipFill>
        <p:spPr>
          <a:xfrm>
            <a:off x="0" y="428760"/>
            <a:ext cx="9286200" cy="592668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0" name="CustomShape 1"/>
          <p:cNvSpPr/>
          <p:nvPr/>
        </p:nvSpPr>
        <p:spPr>
          <a:xfrm>
            <a:off x="457200" y="274680"/>
            <a:ext cx="8227080" cy="1140480"/>
          </a:xfrm>
          <a:prstGeom prst="rect">
            <a:avLst/>
          </a:prstGeom>
          <a:noFill/>
          <a:ln>
            <a:noFill/>
          </a:ln>
        </p:spPr>
        <p:style>
          <a:lnRef idx="0">
            <a:scrgbClr r="0" g="0" b="0"/>
          </a:lnRef>
          <a:fillRef idx="0">
            <a:scrgbClr r="0" g="0" b="0"/>
          </a:fillRef>
          <a:effectRef idx="0">
            <a:scrgbClr r="0" g="0" b="0"/>
          </a:effectRef>
          <a:fontRef idx="minor"/>
        </p:style>
      </p:sp>
      <p:sp>
        <p:nvSpPr>
          <p:cNvPr id="491" name="CustomShape 2"/>
          <p:cNvSpPr/>
          <p:nvPr/>
        </p:nvSpPr>
        <p:spPr>
          <a:xfrm>
            <a:off x="457200" y="1600200"/>
            <a:ext cx="8227080" cy="4523400"/>
          </a:xfrm>
          <a:prstGeom prst="rect">
            <a:avLst/>
          </a:prstGeom>
          <a:noFill/>
          <a:ln>
            <a:noFill/>
          </a:ln>
        </p:spPr>
        <p:style>
          <a:lnRef idx="0">
            <a:scrgbClr r="0" g="0" b="0"/>
          </a:lnRef>
          <a:fillRef idx="0">
            <a:scrgbClr r="0" g="0" b="0"/>
          </a:fillRef>
          <a:effectRef idx="0">
            <a:scrgbClr r="0" g="0" b="0"/>
          </a:effectRef>
          <a:fontRef idx="minor"/>
        </p:style>
      </p:sp>
      <p:pic>
        <p:nvPicPr>
          <p:cNvPr id="492" name="Picture 2"/>
          <p:cNvPicPr/>
          <p:nvPr/>
        </p:nvPicPr>
        <p:blipFill>
          <a:blip r:embed="rId2" cstate="print"/>
          <a:stretch/>
        </p:blipFill>
        <p:spPr>
          <a:xfrm>
            <a:off x="0" y="285840"/>
            <a:ext cx="9208440" cy="614124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3" name="CustomShape 1"/>
          <p:cNvSpPr/>
          <p:nvPr/>
        </p:nvSpPr>
        <p:spPr>
          <a:xfrm>
            <a:off x="457200" y="274680"/>
            <a:ext cx="8227080" cy="1140480"/>
          </a:xfrm>
          <a:prstGeom prst="rect">
            <a:avLst/>
          </a:prstGeom>
          <a:noFill/>
          <a:ln>
            <a:noFill/>
          </a:ln>
        </p:spPr>
        <p:style>
          <a:lnRef idx="0">
            <a:scrgbClr r="0" g="0" b="0"/>
          </a:lnRef>
          <a:fillRef idx="0">
            <a:scrgbClr r="0" g="0" b="0"/>
          </a:fillRef>
          <a:effectRef idx="0">
            <a:scrgbClr r="0" g="0" b="0"/>
          </a:effectRef>
          <a:fontRef idx="minor"/>
        </p:style>
      </p:sp>
      <p:sp>
        <p:nvSpPr>
          <p:cNvPr id="494" name="CustomShape 2"/>
          <p:cNvSpPr/>
          <p:nvPr/>
        </p:nvSpPr>
        <p:spPr>
          <a:xfrm>
            <a:off x="457200" y="1600200"/>
            <a:ext cx="8227080" cy="4523400"/>
          </a:xfrm>
          <a:prstGeom prst="rect">
            <a:avLst/>
          </a:prstGeom>
          <a:noFill/>
          <a:ln>
            <a:noFill/>
          </a:ln>
        </p:spPr>
        <p:style>
          <a:lnRef idx="0">
            <a:scrgbClr r="0" g="0" b="0"/>
          </a:lnRef>
          <a:fillRef idx="0">
            <a:scrgbClr r="0" g="0" b="0"/>
          </a:fillRef>
          <a:effectRef idx="0">
            <a:scrgbClr r="0" g="0" b="0"/>
          </a:effectRef>
          <a:fontRef idx="minor"/>
        </p:style>
      </p:sp>
      <p:pic>
        <p:nvPicPr>
          <p:cNvPr id="495" name="Picture 2"/>
          <p:cNvPicPr/>
          <p:nvPr/>
        </p:nvPicPr>
        <p:blipFill>
          <a:blip r:embed="rId2" cstate="print"/>
          <a:stretch/>
        </p:blipFill>
        <p:spPr>
          <a:xfrm>
            <a:off x="0" y="342720"/>
            <a:ext cx="9114840" cy="608400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6" name="CustomShape 1"/>
          <p:cNvSpPr/>
          <p:nvPr/>
        </p:nvSpPr>
        <p:spPr>
          <a:xfrm>
            <a:off x="457200" y="274680"/>
            <a:ext cx="8227080" cy="1140480"/>
          </a:xfrm>
          <a:prstGeom prst="rect">
            <a:avLst/>
          </a:prstGeom>
          <a:noFill/>
          <a:ln>
            <a:noFill/>
          </a:ln>
        </p:spPr>
        <p:style>
          <a:lnRef idx="0">
            <a:scrgbClr r="0" g="0" b="0"/>
          </a:lnRef>
          <a:fillRef idx="0">
            <a:scrgbClr r="0" g="0" b="0"/>
          </a:fillRef>
          <a:effectRef idx="0">
            <a:scrgbClr r="0" g="0" b="0"/>
          </a:effectRef>
          <a:fontRef idx="minor"/>
        </p:style>
      </p:sp>
      <p:pic>
        <p:nvPicPr>
          <p:cNvPr id="497" name="Picture 2"/>
          <p:cNvPicPr/>
          <p:nvPr/>
        </p:nvPicPr>
        <p:blipFill>
          <a:blip r:embed="rId2" cstate="print"/>
          <a:stretch/>
        </p:blipFill>
        <p:spPr>
          <a:xfrm>
            <a:off x="0" y="332640"/>
            <a:ext cx="9146160" cy="5141160"/>
          </a:xfrm>
          <a:prstGeom prst="rect">
            <a:avLst/>
          </a:prstGeom>
          <a:ln>
            <a:noFill/>
          </a:ln>
        </p:spPr>
      </p:pic>
      <p:sp>
        <p:nvSpPr>
          <p:cNvPr id="498" name="CustomShape 2"/>
          <p:cNvSpPr/>
          <p:nvPr/>
        </p:nvSpPr>
        <p:spPr>
          <a:xfrm>
            <a:off x="0" y="5589360"/>
            <a:ext cx="7233840" cy="636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cs-CZ" strike="noStrike" dirty="0">
                <a:solidFill>
                  <a:srgbClr val="FFC000"/>
                </a:solidFill>
                <a:latin typeface="Arial"/>
                <a:ea typeface="DejaVu Sans"/>
              </a:rPr>
              <a:t>Šanghaj 		- 27 mil. </a:t>
            </a:r>
            <a:r>
              <a:rPr lang="cs-CZ" strike="noStrike" dirty="0" smtClean="0">
                <a:solidFill>
                  <a:srgbClr val="FFC000"/>
                </a:solidFill>
                <a:latin typeface="Arial"/>
                <a:ea typeface="DejaVu Sans"/>
              </a:rPr>
              <a:t>obyvatel </a:t>
            </a:r>
            <a:r>
              <a:rPr lang="cs-CZ" strike="noStrike" dirty="0">
                <a:solidFill>
                  <a:srgbClr val="FFC000"/>
                </a:solidFill>
                <a:latin typeface="Arial"/>
                <a:ea typeface="DejaVu Sans"/>
              </a:rPr>
              <a:t>= největší město Číny </a:t>
            </a:r>
            <a:endParaRPr dirty="0"/>
          </a:p>
          <a:p>
            <a:pPr>
              <a:lnSpc>
                <a:spcPct val="100000"/>
              </a:lnSpc>
            </a:pPr>
            <a:r>
              <a:rPr lang="cs-CZ" strike="noStrike" dirty="0">
                <a:solidFill>
                  <a:srgbClr val="FFC000"/>
                </a:solidFill>
                <a:latin typeface="Arial"/>
                <a:ea typeface="DejaVu Sans"/>
              </a:rPr>
              <a:t>		- největší přístav světa</a:t>
            </a:r>
            <a:endParaRPr dirty="0"/>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9" name="CustomShape 1"/>
          <p:cNvSpPr/>
          <p:nvPr/>
        </p:nvSpPr>
        <p:spPr>
          <a:xfrm>
            <a:off x="457200" y="274680"/>
            <a:ext cx="8227080" cy="1140480"/>
          </a:xfrm>
          <a:prstGeom prst="rect">
            <a:avLst/>
          </a:prstGeom>
          <a:noFill/>
          <a:ln>
            <a:noFill/>
          </a:ln>
        </p:spPr>
        <p:style>
          <a:lnRef idx="0">
            <a:scrgbClr r="0" g="0" b="0"/>
          </a:lnRef>
          <a:fillRef idx="0">
            <a:scrgbClr r="0" g="0" b="0"/>
          </a:fillRef>
          <a:effectRef idx="0">
            <a:scrgbClr r="0" g="0" b="0"/>
          </a:effectRef>
          <a:fontRef idx="minor"/>
        </p:style>
      </p:sp>
      <p:pic>
        <p:nvPicPr>
          <p:cNvPr id="500" name="Obrázek 580"/>
          <p:cNvPicPr/>
          <p:nvPr/>
        </p:nvPicPr>
        <p:blipFill>
          <a:blip r:embed="rId2" cstate="print"/>
          <a:stretch/>
        </p:blipFill>
        <p:spPr>
          <a:xfrm>
            <a:off x="0" y="610560"/>
            <a:ext cx="9141480" cy="615528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 name="CustomShape 1"/>
          <p:cNvSpPr/>
          <p:nvPr/>
        </p:nvSpPr>
        <p:spPr>
          <a:xfrm>
            <a:off x="457200" y="274680"/>
            <a:ext cx="8227080" cy="1140480"/>
          </a:xfrm>
          <a:prstGeom prst="rect">
            <a:avLst/>
          </a:prstGeom>
          <a:noFill/>
          <a:ln>
            <a:noFill/>
          </a:ln>
        </p:spPr>
        <p:style>
          <a:lnRef idx="0">
            <a:scrgbClr r="0" g="0" b="0"/>
          </a:lnRef>
          <a:fillRef idx="0">
            <a:scrgbClr r="0" g="0" b="0"/>
          </a:fillRef>
          <a:effectRef idx="0">
            <a:scrgbClr r="0" g="0" b="0"/>
          </a:effectRef>
          <a:fontRef idx="minor"/>
        </p:style>
      </p:sp>
      <p:sp>
        <p:nvSpPr>
          <p:cNvPr id="502" name="CustomShape 2"/>
          <p:cNvSpPr/>
          <p:nvPr/>
        </p:nvSpPr>
        <p:spPr>
          <a:xfrm>
            <a:off x="457200" y="1600200"/>
            <a:ext cx="8227080" cy="4523400"/>
          </a:xfrm>
          <a:prstGeom prst="rect">
            <a:avLst/>
          </a:prstGeom>
          <a:noFill/>
          <a:ln>
            <a:noFill/>
          </a:ln>
        </p:spPr>
        <p:style>
          <a:lnRef idx="0">
            <a:scrgbClr r="0" g="0" b="0"/>
          </a:lnRef>
          <a:fillRef idx="0">
            <a:scrgbClr r="0" g="0" b="0"/>
          </a:fillRef>
          <a:effectRef idx="0">
            <a:scrgbClr r="0" g="0" b="0"/>
          </a:effectRef>
          <a:fontRef idx="minor"/>
        </p:style>
      </p:sp>
      <p:pic>
        <p:nvPicPr>
          <p:cNvPr id="503" name="Obrázek 583"/>
          <p:cNvPicPr/>
          <p:nvPr/>
        </p:nvPicPr>
        <p:blipFill>
          <a:blip r:embed="rId2" cstate="print"/>
          <a:stretch/>
        </p:blipFill>
        <p:spPr>
          <a:xfrm>
            <a:off x="3677400" y="0"/>
            <a:ext cx="5464440" cy="6855480"/>
          </a:xfrm>
          <a:prstGeom prst="rect">
            <a:avLst/>
          </a:prstGeom>
          <a:ln>
            <a:noFill/>
          </a:ln>
        </p:spPr>
      </p:pic>
      <p:sp>
        <p:nvSpPr>
          <p:cNvPr id="504" name="CustomShape 3"/>
          <p:cNvSpPr/>
          <p:nvPr/>
        </p:nvSpPr>
        <p:spPr>
          <a:xfrm>
            <a:off x="576000" y="4011480"/>
            <a:ext cx="2949840" cy="8474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cs-CZ" strike="noStrike">
                <a:solidFill>
                  <a:srgbClr val="FFC000"/>
                </a:solidFill>
                <a:latin typeface="Arial"/>
                <a:ea typeface="DejaVu Sans"/>
              </a:rPr>
              <a:t>vpravo - 2 nejvyšší stavba světa (630m) – Shanghaj Tower</a:t>
            </a:r>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5" name="CustomShape 1"/>
          <p:cNvSpPr/>
          <p:nvPr/>
        </p:nvSpPr>
        <p:spPr>
          <a:xfrm>
            <a:off x="457200" y="274680"/>
            <a:ext cx="8227080" cy="1140480"/>
          </a:xfrm>
          <a:prstGeom prst="rect">
            <a:avLst/>
          </a:prstGeom>
          <a:noFill/>
          <a:ln>
            <a:noFill/>
          </a:ln>
        </p:spPr>
        <p:style>
          <a:lnRef idx="0">
            <a:scrgbClr r="0" g="0" b="0"/>
          </a:lnRef>
          <a:fillRef idx="0">
            <a:scrgbClr r="0" g="0" b="0"/>
          </a:fillRef>
          <a:effectRef idx="0">
            <a:scrgbClr r="0" g="0" b="0"/>
          </a:effectRef>
          <a:fontRef idx="minor"/>
        </p:style>
      </p:sp>
      <p:sp>
        <p:nvSpPr>
          <p:cNvPr id="506" name="CustomShape 2"/>
          <p:cNvSpPr/>
          <p:nvPr/>
        </p:nvSpPr>
        <p:spPr>
          <a:xfrm>
            <a:off x="457200" y="1600200"/>
            <a:ext cx="8227080" cy="4523400"/>
          </a:xfrm>
          <a:prstGeom prst="rect">
            <a:avLst/>
          </a:prstGeom>
          <a:noFill/>
          <a:ln>
            <a:noFill/>
          </a:ln>
        </p:spPr>
        <p:style>
          <a:lnRef idx="0">
            <a:scrgbClr r="0" g="0" b="0"/>
          </a:lnRef>
          <a:fillRef idx="0">
            <a:scrgbClr r="0" g="0" b="0"/>
          </a:fillRef>
          <a:effectRef idx="0">
            <a:scrgbClr r="0" g="0" b="0"/>
          </a:effectRef>
          <a:fontRef idx="minor"/>
        </p:style>
      </p:sp>
      <p:pic>
        <p:nvPicPr>
          <p:cNvPr id="507" name="Picture 2"/>
          <p:cNvPicPr/>
          <p:nvPr/>
        </p:nvPicPr>
        <p:blipFill>
          <a:blip r:embed="rId2" cstate="print"/>
          <a:stretch/>
        </p:blipFill>
        <p:spPr>
          <a:xfrm>
            <a:off x="3349440" y="360"/>
            <a:ext cx="3632400" cy="6855480"/>
          </a:xfrm>
          <a:prstGeom prst="rect">
            <a:avLst/>
          </a:prstGeom>
          <a:ln>
            <a:noFill/>
          </a:ln>
        </p:spPr>
      </p:pic>
      <p:sp>
        <p:nvSpPr>
          <p:cNvPr id="508" name="CustomShape 3"/>
          <p:cNvSpPr/>
          <p:nvPr/>
        </p:nvSpPr>
        <p:spPr>
          <a:xfrm>
            <a:off x="641880" y="4120200"/>
            <a:ext cx="2523960" cy="5943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cs-CZ" strike="noStrike">
                <a:solidFill>
                  <a:srgbClr val="FFFF00"/>
                </a:solidFill>
                <a:latin typeface="Arial"/>
                <a:ea typeface="DejaVu Sans"/>
              </a:rPr>
              <a:t>Oriental Pearl Tower (470 m)</a:t>
            </a:r>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9" name="CustomShape 1"/>
          <p:cNvSpPr/>
          <p:nvPr/>
        </p:nvSpPr>
        <p:spPr>
          <a:xfrm>
            <a:off x="457200" y="274680"/>
            <a:ext cx="8227080" cy="1140480"/>
          </a:xfrm>
          <a:prstGeom prst="rect">
            <a:avLst/>
          </a:prstGeom>
          <a:noFill/>
          <a:ln>
            <a:noFill/>
          </a:ln>
        </p:spPr>
        <p:style>
          <a:lnRef idx="0">
            <a:scrgbClr r="0" g="0" b="0"/>
          </a:lnRef>
          <a:fillRef idx="0">
            <a:scrgbClr r="0" g="0" b="0"/>
          </a:fillRef>
          <a:effectRef idx="0">
            <a:scrgbClr r="0" g="0" b="0"/>
          </a:effectRef>
          <a:fontRef idx="minor"/>
        </p:style>
      </p:sp>
      <p:pic>
        <p:nvPicPr>
          <p:cNvPr id="510" name="Picture 2"/>
          <p:cNvPicPr/>
          <p:nvPr/>
        </p:nvPicPr>
        <p:blipFill>
          <a:blip r:embed="rId2" cstate="print"/>
          <a:stretch/>
        </p:blipFill>
        <p:spPr>
          <a:xfrm>
            <a:off x="3419640" y="0"/>
            <a:ext cx="5718600" cy="6855480"/>
          </a:xfrm>
          <a:prstGeom prst="rect">
            <a:avLst/>
          </a:prstGeom>
          <a:ln>
            <a:noFill/>
          </a:ln>
        </p:spPr>
      </p:pic>
      <p:sp>
        <p:nvSpPr>
          <p:cNvPr id="511" name="CustomShape 2"/>
          <p:cNvSpPr/>
          <p:nvPr/>
        </p:nvSpPr>
        <p:spPr>
          <a:xfrm>
            <a:off x="186480" y="5846400"/>
            <a:ext cx="3051360" cy="8474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just">
              <a:lnSpc>
                <a:spcPct val="100000"/>
              </a:lnSpc>
            </a:pPr>
            <a:r>
              <a:rPr lang="cs-CZ" b="1" strike="noStrike">
                <a:solidFill>
                  <a:srgbClr val="FFFF00"/>
                </a:solidFill>
                <a:latin typeface="ArialMT"/>
                <a:ea typeface="ArialMT"/>
              </a:rPr>
              <a:t>Shanghai World Financial Center – 101 pater, 492 m</a:t>
            </a:r>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 name="CustomShape 1"/>
          <p:cNvSpPr/>
          <p:nvPr/>
        </p:nvSpPr>
        <p:spPr>
          <a:xfrm>
            <a:off x="457200" y="274680"/>
            <a:ext cx="8227080" cy="1140480"/>
          </a:xfrm>
          <a:prstGeom prst="rect">
            <a:avLst/>
          </a:prstGeom>
          <a:noFill/>
          <a:ln>
            <a:noFill/>
          </a:ln>
        </p:spPr>
        <p:style>
          <a:lnRef idx="0">
            <a:scrgbClr r="0" g="0" b="0"/>
          </a:lnRef>
          <a:fillRef idx="0">
            <a:scrgbClr r="0" g="0" b="0"/>
          </a:fillRef>
          <a:effectRef idx="0">
            <a:scrgbClr r="0" g="0" b="0"/>
          </a:effectRef>
          <a:fontRef idx="minor"/>
        </p:style>
      </p:sp>
      <p:sp>
        <p:nvSpPr>
          <p:cNvPr id="513" name="CustomShape 2"/>
          <p:cNvSpPr/>
          <p:nvPr/>
        </p:nvSpPr>
        <p:spPr>
          <a:xfrm>
            <a:off x="457200" y="1600200"/>
            <a:ext cx="8227080" cy="4523400"/>
          </a:xfrm>
          <a:prstGeom prst="rect">
            <a:avLst/>
          </a:prstGeom>
          <a:noFill/>
          <a:ln>
            <a:noFill/>
          </a:ln>
        </p:spPr>
        <p:style>
          <a:lnRef idx="0">
            <a:scrgbClr r="0" g="0" b="0"/>
          </a:lnRef>
          <a:fillRef idx="0">
            <a:scrgbClr r="0" g="0" b="0"/>
          </a:fillRef>
          <a:effectRef idx="0">
            <a:scrgbClr r="0" g="0" b="0"/>
          </a:effectRef>
          <a:fontRef idx="minor"/>
        </p:style>
      </p:sp>
      <p:pic>
        <p:nvPicPr>
          <p:cNvPr id="514" name="Picture 2"/>
          <p:cNvPicPr/>
          <p:nvPr/>
        </p:nvPicPr>
        <p:blipFill>
          <a:blip r:embed="rId2" cstate="print"/>
          <a:stretch/>
        </p:blipFill>
        <p:spPr>
          <a:xfrm>
            <a:off x="0" y="404640"/>
            <a:ext cx="9143280" cy="609084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5" name="CustomShape 1"/>
          <p:cNvSpPr/>
          <p:nvPr/>
        </p:nvSpPr>
        <p:spPr>
          <a:xfrm>
            <a:off x="457200" y="274680"/>
            <a:ext cx="8227080" cy="1140480"/>
          </a:xfrm>
          <a:prstGeom prst="rect">
            <a:avLst/>
          </a:prstGeom>
          <a:noFill/>
          <a:ln>
            <a:noFill/>
          </a:ln>
        </p:spPr>
        <p:style>
          <a:lnRef idx="0">
            <a:scrgbClr r="0" g="0" b="0"/>
          </a:lnRef>
          <a:fillRef idx="0">
            <a:scrgbClr r="0" g="0" b="0"/>
          </a:fillRef>
          <a:effectRef idx="0">
            <a:scrgbClr r="0" g="0" b="0"/>
          </a:effectRef>
          <a:fontRef idx="minor"/>
        </p:style>
      </p:sp>
      <p:sp>
        <p:nvSpPr>
          <p:cNvPr id="516" name="CustomShape 2"/>
          <p:cNvSpPr/>
          <p:nvPr/>
        </p:nvSpPr>
        <p:spPr>
          <a:xfrm>
            <a:off x="457200" y="1600200"/>
            <a:ext cx="8227080" cy="4523400"/>
          </a:xfrm>
          <a:prstGeom prst="rect">
            <a:avLst/>
          </a:prstGeom>
          <a:noFill/>
          <a:ln>
            <a:noFill/>
          </a:ln>
        </p:spPr>
        <p:style>
          <a:lnRef idx="0">
            <a:scrgbClr r="0" g="0" b="0"/>
          </a:lnRef>
          <a:fillRef idx="0">
            <a:scrgbClr r="0" g="0" b="0"/>
          </a:fillRef>
          <a:effectRef idx="0">
            <a:scrgbClr r="0" g="0" b="0"/>
          </a:effectRef>
          <a:fontRef idx="minor"/>
        </p:style>
      </p:sp>
      <p:pic>
        <p:nvPicPr>
          <p:cNvPr id="517" name="Picture 2"/>
          <p:cNvPicPr/>
          <p:nvPr/>
        </p:nvPicPr>
        <p:blipFill>
          <a:blip r:embed="rId2" cstate="print"/>
          <a:stretch/>
        </p:blipFill>
        <p:spPr>
          <a:xfrm>
            <a:off x="0" y="288000"/>
            <a:ext cx="9251640" cy="616284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6" name="Picture 5"/>
          <p:cNvPicPr/>
          <p:nvPr/>
        </p:nvPicPr>
        <p:blipFill>
          <a:blip r:embed="rId2" cstate="print"/>
          <a:stretch/>
        </p:blipFill>
        <p:spPr>
          <a:xfrm>
            <a:off x="188280" y="516960"/>
            <a:ext cx="8913240" cy="6055560"/>
          </a:xfrm>
          <a:prstGeom prst="rect">
            <a:avLst/>
          </a:prstGeom>
          <a:ln>
            <a:noFill/>
          </a:ln>
        </p:spPr>
      </p:pic>
      <p:sp>
        <p:nvSpPr>
          <p:cNvPr id="187" name="CustomShape 1"/>
          <p:cNvSpPr/>
          <p:nvPr/>
        </p:nvSpPr>
        <p:spPr>
          <a:xfrm>
            <a:off x="457200" y="274680"/>
            <a:ext cx="8227080" cy="1140480"/>
          </a:xfrm>
          <a:prstGeom prst="rect">
            <a:avLst/>
          </a:prstGeom>
          <a:noFill/>
          <a:ln>
            <a:noFill/>
          </a:ln>
        </p:spPr>
        <p:style>
          <a:lnRef idx="0">
            <a:scrgbClr r="0" g="0" b="0"/>
          </a:lnRef>
          <a:fillRef idx="0">
            <a:scrgbClr r="0" g="0" b="0"/>
          </a:fillRef>
          <a:effectRef idx="0">
            <a:scrgbClr r="0" g="0" b="0"/>
          </a:effectRef>
          <a:fontRef idx="minor"/>
        </p:style>
      </p:sp>
      <p:sp>
        <p:nvSpPr>
          <p:cNvPr id="188" name="CustomShape 2"/>
          <p:cNvSpPr/>
          <p:nvPr/>
        </p:nvSpPr>
        <p:spPr>
          <a:xfrm>
            <a:off x="720000" y="1456560"/>
            <a:ext cx="4463280" cy="2112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cs-CZ" strike="noStrike">
                <a:solidFill>
                  <a:srgbClr val="000000"/>
                </a:solidFill>
                <a:latin typeface="Arial"/>
                <a:ea typeface="DejaVu Sans"/>
              </a:rPr>
              <a:t>Mao Ce-tung - „Velký kormidelník“</a:t>
            </a:r>
            <a:endParaRPr/>
          </a:p>
          <a:p>
            <a:pPr>
              <a:lnSpc>
                <a:spcPct val="100000"/>
              </a:lnSpc>
            </a:pPr>
            <a:r>
              <a:rPr lang="cs-CZ" strike="noStrike">
                <a:solidFill>
                  <a:srgbClr val="000000"/>
                </a:solidFill>
                <a:latin typeface="Arial"/>
                <a:ea typeface="DejaVu Sans"/>
              </a:rPr>
              <a:t>1935 – tajemník KSČ</a:t>
            </a:r>
            <a:endParaRPr/>
          </a:p>
          <a:p>
            <a:pPr>
              <a:lnSpc>
                <a:spcPct val="100000"/>
              </a:lnSpc>
            </a:pPr>
            <a:r>
              <a:rPr lang="cs-CZ" strike="noStrike">
                <a:solidFill>
                  <a:srgbClr val="000000"/>
                </a:solidFill>
                <a:latin typeface="Arial"/>
                <a:ea typeface="DejaVu Sans"/>
              </a:rPr>
              <a:t>1950 – okupace Tibetu</a:t>
            </a:r>
            <a:endParaRPr/>
          </a:p>
          <a:p>
            <a:pPr>
              <a:lnSpc>
                <a:spcPct val="100000"/>
              </a:lnSpc>
            </a:pPr>
            <a:r>
              <a:rPr lang="cs-CZ" b="1" strike="noStrike">
                <a:solidFill>
                  <a:srgbClr val="000000"/>
                </a:solidFill>
                <a:latin typeface="Arial"/>
                <a:ea typeface="DejaVu Sans"/>
              </a:rPr>
              <a:t>Velký skok vpřed</a:t>
            </a:r>
            <a:r>
              <a:rPr lang="cs-CZ" strike="noStrike">
                <a:solidFill>
                  <a:srgbClr val="000000"/>
                </a:solidFill>
                <a:latin typeface="Arial"/>
                <a:ea typeface="DejaVu Sans"/>
              </a:rPr>
              <a:t> (1958-1962) – nárazová industrializace Číny</a:t>
            </a:r>
            <a:endParaRPr/>
          </a:p>
          <a:p>
            <a:pPr>
              <a:lnSpc>
                <a:spcPct val="100000"/>
              </a:lnSpc>
            </a:pPr>
            <a:r>
              <a:rPr lang="cs-CZ" b="1" strike="noStrike">
                <a:solidFill>
                  <a:srgbClr val="000000"/>
                </a:solidFill>
                <a:latin typeface="Arial"/>
                <a:ea typeface="DejaVu Sans"/>
              </a:rPr>
              <a:t>Kulturní revoluce</a:t>
            </a:r>
            <a:r>
              <a:rPr lang="cs-CZ" strike="noStrike">
                <a:solidFill>
                  <a:srgbClr val="000000"/>
                </a:solidFill>
                <a:latin typeface="Arial"/>
                <a:ea typeface="DejaVu Sans"/>
              </a:rPr>
              <a:t> (1966-1969) – ideové utužení, rudá knížka (900 mil. výtisků)</a:t>
            </a:r>
            <a:endParaRPr/>
          </a:p>
          <a:p>
            <a:pPr>
              <a:lnSpc>
                <a:spcPct val="100000"/>
              </a:lnSpc>
            </a:pPr>
            <a:r>
              <a:rPr lang="cs-CZ" strike="noStrike">
                <a:solidFill>
                  <a:srgbClr val="000000"/>
                </a:solidFill>
                <a:latin typeface="Arial"/>
                <a:ea typeface="DejaVu Sans"/>
              </a:rPr>
              <a:t>1943 – 1976 předsedou KSČ</a:t>
            </a:r>
            <a:endParaRPr/>
          </a:p>
          <a:p>
            <a:pPr>
              <a:lnSpc>
                <a:spcPct val="100000"/>
              </a:lnSpc>
            </a:pPr>
            <a:r>
              <a:rPr lang="cs-CZ" strike="noStrike">
                <a:solidFill>
                  <a:srgbClr val="000000"/>
                </a:solidFill>
                <a:latin typeface="Arial"/>
                <a:ea typeface="DejaVu Sans"/>
              </a:rPr>
              <a:t>40 – 70 mil. obětí</a:t>
            </a:r>
            <a:endParaRPr/>
          </a:p>
          <a:p>
            <a:pPr>
              <a:lnSpc>
                <a:spcPct val="100000"/>
              </a:lnSpc>
            </a:pPr>
            <a:endParaRPr/>
          </a:p>
        </p:txBody>
      </p:sp>
      <p:pic>
        <p:nvPicPr>
          <p:cNvPr id="189" name="Obrázek 188"/>
          <p:cNvPicPr/>
          <p:nvPr/>
        </p:nvPicPr>
        <p:blipFill>
          <a:blip r:embed="rId3" cstate="print"/>
          <a:stretch/>
        </p:blipFill>
        <p:spPr>
          <a:xfrm>
            <a:off x="7803000" y="5040000"/>
            <a:ext cx="1340280" cy="181800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8" name="CustomShape 1"/>
          <p:cNvSpPr/>
          <p:nvPr/>
        </p:nvSpPr>
        <p:spPr>
          <a:xfrm>
            <a:off x="457200" y="274680"/>
            <a:ext cx="8227080" cy="1140480"/>
          </a:xfrm>
          <a:prstGeom prst="rect">
            <a:avLst/>
          </a:prstGeom>
          <a:noFill/>
          <a:ln>
            <a:noFill/>
          </a:ln>
        </p:spPr>
        <p:style>
          <a:lnRef idx="0">
            <a:scrgbClr r="0" g="0" b="0"/>
          </a:lnRef>
          <a:fillRef idx="0">
            <a:scrgbClr r="0" g="0" b="0"/>
          </a:fillRef>
          <a:effectRef idx="0">
            <a:scrgbClr r="0" g="0" b="0"/>
          </a:effectRef>
          <a:fontRef idx="minor"/>
        </p:style>
      </p:sp>
      <p:sp>
        <p:nvSpPr>
          <p:cNvPr id="519" name="CustomShape 2"/>
          <p:cNvSpPr/>
          <p:nvPr/>
        </p:nvSpPr>
        <p:spPr>
          <a:xfrm>
            <a:off x="457200" y="1600200"/>
            <a:ext cx="8227080" cy="4523400"/>
          </a:xfrm>
          <a:prstGeom prst="rect">
            <a:avLst/>
          </a:prstGeom>
          <a:noFill/>
          <a:ln>
            <a:noFill/>
          </a:ln>
        </p:spPr>
        <p:style>
          <a:lnRef idx="0">
            <a:scrgbClr r="0" g="0" b="0"/>
          </a:lnRef>
          <a:fillRef idx="0">
            <a:scrgbClr r="0" g="0" b="0"/>
          </a:fillRef>
          <a:effectRef idx="0">
            <a:scrgbClr r="0" g="0" b="0"/>
          </a:effectRef>
          <a:fontRef idx="minor"/>
        </p:style>
      </p:sp>
      <p:pic>
        <p:nvPicPr>
          <p:cNvPr id="520" name="Picture 2"/>
          <p:cNvPicPr/>
          <p:nvPr/>
        </p:nvPicPr>
        <p:blipFill>
          <a:blip r:embed="rId2" cstate="print"/>
          <a:stretch/>
        </p:blipFill>
        <p:spPr>
          <a:xfrm>
            <a:off x="0" y="548640"/>
            <a:ext cx="9179640" cy="561708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1" name="CustomShape 1"/>
          <p:cNvSpPr/>
          <p:nvPr/>
        </p:nvSpPr>
        <p:spPr>
          <a:xfrm>
            <a:off x="457200" y="274680"/>
            <a:ext cx="8227080" cy="1140480"/>
          </a:xfrm>
          <a:prstGeom prst="rect">
            <a:avLst/>
          </a:prstGeom>
          <a:noFill/>
          <a:ln>
            <a:noFill/>
          </a:ln>
        </p:spPr>
        <p:style>
          <a:lnRef idx="0">
            <a:scrgbClr r="0" g="0" b="0"/>
          </a:lnRef>
          <a:fillRef idx="0">
            <a:scrgbClr r="0" g="0" b="0"/>
          </a:fillRef>
          <a:effectRef idx="0">
            <a:scrgbClr r="0" g="0" b="0"/>
          </a:effectRef>
          <a:fontRef idx="minor"/>
        </p:style>
      </p:sp>
      <p:sp>
        <p:nvSpPr>
          <p:cNvPr id="522" name="CustomShape 2"/>
          <p:cNvSpPr/>
          <p:nvPr/>
        </p:nvSpPr>
        <p:spPr>
          <a:xfrm>
            <a:off x="457200" y="1600200"/>
            <a:ext cx="8227080" cy="4523400"/>
          </a:xfrm>
          <a:prstGeom prst="rect">
            <a:avLst/>
          </a:prstGeom>
          <a:noFill/>
          <a:ln>
            <a:noFill/>
          </a:ln>
        </p:spPr>
        <p:style>
          <a:lnRef idx="0">
            <a:scrgbClr r="0" g="0" b="0"/>
          </a:lnRef>
          <a:fillRef idx="0">
            <a:scrgbClr r="0" g="0" b="0"/>
          </a:fillRef>
          <a:effectRef idx="0">
            <a:scrgbClr r="0" g="0" b="0"/>
          </a:effectRef>
          <a:fontRef idx="minor"/>
        </p:style>
      </p:sp>
      <p:pic>
        <p:nvPicPr>
          <p:cNvPr id="523" name="Picture 2"/>
          <p:cNvPicPr/>
          <p:nvPr/>
        </p:nvPicPr>
        <p:blipFill>
          <a:blip r:embed="rId2" cstate="print"/>
          <a:stretch/>
        </p:blipFill>
        <p:spPr>
          <a:xfrm>
            <a:off x="0" y="1300680"/>
            <a:ext cx="9218520" cy="3998160"/>
          </a:xfrm>
          <a:prstGeom prst="rect">
            <a:avLst/>
          </a:prstGeom>
          <a:ln>
            <a:noFill/>
          </a:ln>
        </p:spPr>
      </p:pic>
      <p:sp>
        <p:nvSpPr>
          <p:cNvPr id="524" name="CustomShape 3"/>
          <p:cNvSpPr/>
          <p:nvPr/>
        </p:nvSpPr>
        <p:spPr>
          <a:xfrm>
            <a:off x="0" y="6453360"/>
            <a:ext cx="3345480" cy="3625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cs-CZ" strike="noStrike">
                <a:solidFill>
                  <a:srgbClr val="FFC000"/>
                </a:solidFill>
                <a:latin typeface="Arial"/>
                <a:ea typeface="DejaVu Sans"/>
              </a:rPr>
              <a:t>Hong Kong – Voňavý přístav</a:t>
            </a:r>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5" name="CustomShape 1"/>
          <p:cNvSpPr/>
          <p:nvPr/>
        </p:nvSpPr>
        <p:spPr>
          <a:xfrm>
            <a:off x="457200" y="274680"/>
            <a:ext cx="8227080" cy="1140480"/>
          </a:xfrm>
          <a:prstGeom prst="rect">
            <a:avLst/>
          </a:prstGeom>
          <a:noFill/>
          <a:ln>
            <a:noFill/>
          </a:ln>
        </p:spPr>
        <p:style>
          <a:lnRef idx="0">
            <a:scrgbClr r="0" g="0" b="0"/>
          </a:lnRef>
          <a:fillRef idx="0">
            <a:scrgbClr r="0" g="0" b="0"/>
          </a:fillRef>
          <a:effectRef idx="0">
            <a:scrgbClr r="0" g="0" b="0"/>
          </a:effectRef>
          <a:fontRef idx="minor"/>
        </p:style>
      </p:sp>
      <p:sp>
        <p:nvSpPr>
          <p:cNvPr id="526" name="CustomShape 2"/>
          <p:cNvSpPr/>
          <p:nvPr/>
        </p:nvSpPr>
        <p:spPr>
          <a:xfrm>
            <a:off x="457200" y="1600200"/>
            <a:ext cx="8227080" cy="4523400"/>
          </a:xfrm>
          <a:prstGeom prst="rect">
            <a:avLst/>
          </a:prstGeom>
          <a:noFill/>
          <a:ln>
            <a:noFill/>
          </a:ln>
        </p:spPr>
        <p:style>
          <a:lnRef idx="0">
            <a:scrgbClr r="0" g="0" b="0"/>
          </a:lnRef>
          <a:fillRef idx="0">
            <a:scrgbClr r="0" g="0" b="0"/>
          </a:fillRef>
          <a:effectRef idx="0">
            <a:scrgbClr r="0" g="0" b="0"/>
          </a:effectRef>
          <a:fontRef idx="minor"/>
        </p:style>
      </p:sp>
      <p:pic>
        <p:nvPicPr>
          <p:cNvPr id="527" name="Picture 6"/>
          <p:cNvPicPr/>
          <p:nvPr/>
        </p:nvPicPr>
        <p:blipFill>
          <a:blip r:embed="rId2" cstate="print"/>
          <a:stretch/>
        </p:blipFill>
        <p:spPr>
          <a:xfrm>
            <a:off x="0" y="281520"/>
            <a:ext cx="9141480" cy="631332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8" name="CustomShape 1"/>
          <p:cNvSpPr/>
          <p:nvPr/>
        </p:nvSpPr>
        <p:spPr>
          <a:xfrm>
            <a:off x="457200" y="274680"/>
            <a:ext cx="8227080" cy="1140480"/>
          </a:xfrm>
          <a:prstGeom prst="rect">
            <a:avLst/>
          </a:prstGeom>
          <a:noFill/>
          <a:ln>
            <a:noFill/>
          </a:ln>
        </p:spPr>
        <p:style>
          <a:lnRef idx="0">
            <a:scrgbClr r="0" g="0" b="0"/>
          </a:lnRef>
          <a:fillRef idx="0">
            <a:scrgbClr r="0" g="0" b="0"/>
          </a:fillRef>
          <a:effectRef idx="0">
            <a:scrgbClr r="0" g="0" b="0"/>
          </a:effectRef>
          <a:fontRef idx="minor"/>
        </p:style>
      </p:sp>
      <p:sp>
        <p:nvSpPr>
          <p:cNvPr id="529" name="CustomShape 2"/>
          <p:cNvSpPr/>
          <p:nvPr/>
        </p:nvSpPr>
        <p:spPr>
          <a:xfrm>
            <a:off x="457200" y="1600200"/>
            <a:ext cx="8227080" cy="4523400"/>
          </a:xfrm>
          <a:prstGeom prst="rect">
            <a:avLst/>
          </a:prstGeom>
          <a:noFill/>
          <a:ln>
            <a:noFill/>
          </a:ln>
        </p:spPr>
        <p:style>
          <a:lnRef idx="0">
            <a:scrgbClr r="0" g="0" b="0"/>
          </a:lnRef>
          <a:fillRef idx="0">
            <a:scrgbClr r="0" g="0" b="0"/>
          </a:fillRef>
          <a:effectRef idx="0">
            <a:scrgbClr r="0" g="0" b="0"/>
          </a:effectRef>
          <a:fontRef idx="minor"/>
        </p:style>
      </p:sp>
      <p:pic>
        <p:nvPicPr>
          <p:cNvPr id="530" name="Picture 2"/>
          <p:cNvPicPr/>
          <p:nvPr/>
        </p:nvPicPr>
        <p:blipFill>
          <a:blip r:embed="rId2" cstate="print"/>
          <a:stretch/>
        </p:blipFill>
        <p:spPr>
          <a:xfrm>
            <a:off x="0" y="333000"/>
            <a:ext cx="9160560" cy="604584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1" name="CustomShape 1"/>
          <p:cNvSpPr/>
          <p:nvPr/>
        </p:nvSpPr>
        <p:spPr>
          <a:xfrm>
            <a:off x="457200" y="274680"/>
            <a:ext cx="8227080" cy="1140480"/>
          </a:xfrm>
          <a:prstGeom prst="rect">
            <a:avLst/>
          </a:prstGeom>
          <a:noFill/>
          <a:ln>
            <a:noFill/>
          </a:ln>
        </p:spPr>
        <p:style>
          <a:lnRef idx="0">
            <a:scrgbClr r="0" g="0" b="0"/>
          </a:lnRef>
          <a:fillRef idx="0">
            <a:scrgbClr r="0" g="0" b="0"/>
          </a:fillRef>
          <a:effectRef idx="0">
            <a:scrgbClr r="0" g="0" b="0"/>
          </a:effectRef>
          <a:fontRef idx="minor"/>
        </p:style>
      </p:sp>
      <p:sp>
        <p:nvSpPr>
          <p:cNvPr id="532" name="CustomShape 2"/>
          <p:cNvSpPr/>
          <p:nvPr/>
        </p:nvSpPr>
        <p:spPr>
          <a:xfrm>
            <a:off x="457200" y="1600200"/>
            <a:ext cx="8227080" cy="4523400"/>
          </a:xfrm>
          <a:prstGeom prst="rect">
            <a:avLst/>
          </a:prstGeom>
          <a:noFill/>
          <a:ln>
            <a:noFill/>
          </a:ln>
        </p:spPr>
        <p:style>
          <a:lnRef idx="0">
            <a:scrgbClr r="0" g="0" b="0"/>
          </a:lnRef>
          <a:fillRef idx="0">
            <a:scrgbClr r="0" g="0" b="0"/>
          </a:fillRef>
          <a:effectRef idx="0">
            <a:scrgbClr r="0" g="0" b="0"/>
          </a:effectRef>
          <a:fontRef idx="minor"/>
        </p:style>
      </p:sp>
      <p:pic>
        <p:nvPicPr>
          <p:cNvPr id="533" name="Picture 2"/>
          <p:cNvPicPr/>
          <p:nvPr/>
        </p:nvPicPr>
        <p:blipFill>
          <a:blip r:embed="rId2" cstate="print"/>
          <a:stretch/>
        </p:blipFill>
        <p:spPr>
          <a:xfrm>
            <a:off x="222480" y="0"/>
            <a:ext cx="8633160" cy="685548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4" name="CustomShape 1"/>
          <p:cNvSpPr/>
          <p:nvPr/>
        </p:nvSpPr>
        <p:spPr>
          <a:xfrm>
            <a:off x="457200" y="274680"/>
            <a:ext cx="8227080" cy="1140480"/>
          </a:xfrm>
          <a:prstGeom prst="rect">
            <a:avLst/>
          </a:prstGeom>
          <a:noFill/>
          <a:ln>
            <a:noFill/>
          </a:ln>
        </p:spPr>
        <p:style>
          <a:lnRef idx="0">
            <a:scrgbClr r="0" g="0" b="0"/>
          </a:lnRef>
          <a:fillRef idx="0">
            <a:scrgbClr r="0" g="0" b="0"/>
          </a:fillRef>
          <a:effectRef idx="0">
            <a:scrgbClr r="0" g="0" b="0"/>
          </a:effectRef>
          <a:fontRef idx="minor"/>
        </p:style>
      </p:sp>
      <p:sp>
        <p:nvSpPr>
          <p:cNvPr id="535" name="CustomShape 2"/>
          <p:cNvSpPr/>
          <p:nvPr/>
        </p:nvSpPr>
        <p:spPr>
          <a:xfrm>
            <a:off x="457200" y="1600200"/>
            <a:ext cx="8227080" cy="4523400"/>
          </a:xfrm>
          <a:prstGeom prst="rect">
            <a:avLst/>
          </a:prstGeom>
          <a:noFill/>
          <a:ln>
            <a:noFill/>
          </a:ln>
        </p:spPr>
        <p:style>
          <a:lnRef idx="0">
            <a:scrgbClr r="0" g="0" b="0"/>
          </a:lnRef>
          <a:fillRef idx="0">
            <a:scrgbClr r="0" g="0" b="0"/>
          </a:fillRef>
          <a:effectRef idx="0">
            <a:scrgbClr r="0" g="0" b="0"/>
          </a:effectRef>
          <a:fontRef idx="minor"/>
        </p:style>
      </p:sp>
      <p:pic>
        <p:nvPicPr>
          <p:cNvPr id="536" name="Picture 2"/>
          <p:cNvPicPr/>
          <p:nvPr/>
        </p:nvPicPr>
        <p:blipFill>
          <a:blip r:embed="rId2" cstate="print"/>
          <a:stretch/>
        </p:blipFill>
        <p:spPr>
          <a:xfrm>
            <a:off x="0" y="404640"/>
            <a:ext cx="9141480" cy="565524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7" name="CustomShape 1"/>
          <p:cNvSpPr/>
          <p:nvPr/>
        </p:nvSpPr>
        <p:spPr>
          <a:xfrm>
            <a:off x="457200" y="273600"/>
            <a:ext cx="8228160" cy="63396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r>
              <a:rPr lang="cs-CZ" strike="noStrike">
                <a:solidFill>
                  <a:srgbClr val="000000"/>
                </a:solidFill>
                <a:latin typeface="Arial"/>
                <a:ea typeface="DejaVu Sans"/>
              </a:rPr>
              <a:t>Opakování</a:t>
            </a:r>
            <a:endParaRPr/>
          </a:p>
        </p:txBody>
      </p:sp>
      <p:sp>
        <p:nvSpPr>
          <p:cNvPr id="538" name="CustomShape 2"/>
          <p:cNvSpPr/>
          <p:nvPr/>
        </p:nvSpPr>
        <p:spPr>
          <a:xfrm>
            <a:off x="467640" y="836712"/>
            <a:ext cx="8228160" cy="5399568"/>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r>
              <a:rPr lang="cs-CZ" strike="noStrike" dirty="0">
                <a:solidFill>
                  <a:srgbClr val="FFFF00"/>
                </a:solidFill>
                <a:latin typeface="Arial"/>
                <a:ea typeface="DejaVu Sans"/>
              </a:rPr>
              <a:t>1. s Čím jsou spojeny následující dynastie: </a:t>
            </a:r>
            <a:r>
              <a:rPr lang="cs-CZ" strike="noStrike" dirty="0" err="1">
                <a:solidFill>
                  <a:srgbClr val="FFFF00"/>
                </a:solidFill>
                <a:latin typeface="Arial"/>
                <a:ea typeface="DejaVu Sans"/>
              </a:rPr>
              <a:t>Čchin</a:t>
            </a:r>
            <a:r>
              <a:rPr lang="cs-CZ" strike="noStrike" dirty="0">
                <a:solidFill>
                  <a:srgbClr val="FFFF00"/>
                </a:solidFill>
                <a:latin typeface="Arial"/>
                <a:ea typeface="DejaVu Sans"/>
              </a:rPr>
              <a:t>, </a:t>
            </a:r>
            <a:r>
              <a:rPr lang="cs-CZ" strike="noStrike" dirty="0" err="1" smtClean="0">
                <a:solidFill>
                  <a:srgbClr val="FFFF00"/>
                </a:solidFill>
                <a:latin typeface="Arial"/>
                <a:ea typeface="DejaVu Sans"/>
              </a:rPr>
              <a:t>Jüan</a:t>
            </a:r>
            <a:r>
              <a:rPr lang="cs-CZ" strike="noStrike" dirty="0" smtClean="0">
                <a:solidFill>
                  <a:srgbClr val="FFFF00"/>
                </a:solidFill>
                <a:latin typeface="Arial"/>
                <a:ea typeface="DejaVu Sans"/>
              </a:rPr>
              <a:t>, </a:t>
            </a:r>
            <a:r>
              <a:rPr lang="cs-CZ" strike="noStrike" dirty="0" err="1">
                <a:solidFill>
                  <a:srgbClr val="FFFF00"/>
                </a:solidFill>
                <a:latin typeface="Arial"/>
                <a:ea typeface="DejaVu Sans"/>
              </a:rPr>
              <a:t>Čching</a:t>
            </a:r>
            <a:endParaRPr dirty="0"/>
          </a:p>
          <a:p>
            <a:r>
              <a:rPr lang="cs-CZ" strike="noStrike" dirty="0">
                <a:solidFill>
                  <a:srgbClr val="FFFF00"/>
                </a:solidFill>
                <a:latin typeface="Arial"/>
                <a:ea typeface="DejaVu Sans"/>
              </a:rPr>
              <a:t>2. ve kterém roce se stala Čína republikou? Jak se jmenovalo původní hnutí a co se s ním stalo?</a:t>
            </a:r>
            <a:endParaRPr dirty="0"/>
          </a:p>
          <a:p>
            <a:r>
              <a:rPr lang="cs-CZ" strike="noStrike" dirty="0">
                <a:solidFill>
                  <a:srgbClr val="FFFF00"/>
                </a:solidFill>
                <a:latin typeface="Arial"/>
                <a:ea typeface="DejaVu Sans"/>
              </a:rPr>
              <a:t>3. Jak se jmenovaly dva programy, které stanovil </a:t>
            </a:r>
            <a:r>
              <a:rPr lang="cs-CZ" strike="noStrike" dirty="0" err="1">
                <a:solidFill>
                  <a:srgbClr val="FFFF00"/>
                </a:solidFill>
                <a:latin typeface="Arial"/>
                <a:ea typeface="DejaVu Sans"/>
              </a:rPr>
              <a:t>Mao</a:t>
            </a:r>
            <a:r>
              <a:rPr lang="cs-CZ" strike="noStrike" dirty="0">
                <a:solidFill>
                  <a:srgbClr val="FFFF00"/>
                </a:solidFill>
                <a:latin typeface="Arial"/>
                <a:ea typeface="DejaVu Sans"/>
              </a:rPr>
              <a:t> </a:t>
            </a:r>
            <a:r>
              <a:rPr lang="cs-CZ" strike="noStrike" dirty="0" err="1">
                <a:solidFill>
                  <a:srgbClr val="FFFF00"/>
                </a:solidFill>
                <a:latin typeface="Arial"/>
                <a:ea typeface="DejaVu Sans"/>
              </a:rPr>
              <a:t>Ce</a:t>
            </a:r>
            <a:r>
              <a:rPr lang="cs-CZ" strike="noStrike" dirty="0">
                <a:solidFill>
                  <a:srgbClr val="FFFF00"/>
                </a:solidFill>
                <a:latin typeface="Arial"/>
                <a:ea typeface="DejaVu Sans"/>
              </a:rPr>
              <a:t>-tung?</a:t>
            </a:r>
            <a:endParaRPr dirty="0"/>
          </a:p>
          <a:p>
            <a:r>
              <a:rPr lang="cs-CZ" strike="noStrike" dirty="0">
                <a:solidFill>
                  <a:srgbClr val="FFFF00"/>
                </a:solidFill>
                <a:latin typeface="Arial"/>
                <a:ea typeface="DejaVu Sans"/>
              </a:rPr>
              <a:t>4. Náměstí nebeského klidu v roce 1989 – co o tom víš?</a:t>
            </a:r>
            <a:endParaRPr dirty="0"/>
          </a:p>
          <a:p>
            <a:r>
              <a:rPr lang="cs-CZ" strike="noStrike" dirty="0">
                <a:solidFill>
                  <a:srgbClr val="FFFF00"/>
                </a:solidFill>
                <a:latin typeface="Arial"/>
                <a:ea typeface="DejaVu Sans"/>
              </a:rPr>
              <a:t>5. Současné </a:t>
            </a:r>
            <a:r>
              <a:rPr lang="cs-CZ" strike="noStrike" dirty="0" err="1">
                <a:solidFill>
                  <a:srgbClr val="FFFF00"/>
                </a:solidFill>
                <a:latin typeface="Arial"/>
                <a:ea typeface="DejaVu Sans"/>
              </a:rPr>
              <a:t>lidskoprávní</a:t>
            </a:r>
            <a:r>
              <a:rPr lang="cs-CZ" strike="noStrike" dirty="0">
                <a:solidFill>
                  <a:srgbClr val="FFFF00"/>
                </a:solidFill>
                <a:latin typeface="Arial"/>
                <a:ea typeface="DejaVu Sans"/>
              </a:rPr>
              <a:t> problémy Číny?</a:t>
            </a:r>
            <a:endParaRPr dirty="0"/>
          </a:p>
          <a:p>
            <a:r>
              <a:rPr lang="cs-CZ" strike="noStrike" dirty="0">
                <a:solidFill>
                  <a:srgbClr val="FFFF00"/>
                </a:solidFill>
                <a:latin typeface="Arial"/>
                <a:ea typeface="DejaVu Sans"/>
              </a:rPr>
              <a:t>6. Jak souvisí povrch Číny s obyvatelstvem, průmyslem?</a:t>
            </a:r>
            <a:endParaRPr dirty="0"/>
          </a:p>
          <a:p>
            <a:r>
              <a:rPr lang="cs-CZ" strike="noStrike" dirty="0">
                <a:solidFill>
                  <a:srgbClr val="FFFF00"/>
                </a:solidFill>
                <a:latin typeface="Arial"/>
                <a:ea typeface="DejaVu Sans"/>
              </a:rPr>
              <a:t>7. Doplň </a:t>
            </a:r>
            <a:r>
              <a:rPr lang="cs-CZ" strike="noStrike" dirty="0" err="1">
                <a:solidFill>
                  <a:srgbClr val="FFFF00"/>
                </a:solidFill>
                <a:latin typeface="Arial"/>
                <a:ea typeface="DejaVu Sans"/>
              </a:rPr>
              <a:t>info</a:t>
            </a:r>
            <a:r>
              <a:rPr lang="cs-CZ" strike="noStrike" dirty="0">
                <a:solidFill>
                  <a:srgbClr val="FFFF00"/>
                </a:solidFill>
                <a:latin typeface="Arial"/>
                <a:ea typeface="DejaVu Sans"/>
              </a:rPr>
              <a:t> k Číně:</a:t>
            </a:r>
            <a:endParaRPr dirty="0"/>
          </a:p>
          <a:p>
            <a:r>
              <a:rPr lang="cs-CZ" strike="noStrike" dirty="0">
                <a:solidFill>
                  <a:srgbClr val="FFFF00"/>
                </a:solidFill>
                <a:latin typeface="Arial"/>
                <a:ea typeface="DejaVu Sans"/>
              </a:rPr>
              <a:t>	a) měna</a:t>
            </a:r>
            <a:endParaRPr dirty="0"/>
          </a:p>
          <a:p>
            <a:r>
              <a:rPr lang="cs-CZ" strike="noStrike" dirty="0">
                <a:solidFill>
                  <a:srgbClr val="FFFF00"/>
                </a:solidFill>
                <a:latin typeface="Arial"/>
                <a:ea typeface="DejaVu Sans"/>
              </a:rPr>
              <a:t>	b) totalita/demokracie</a:t>
            </a:r>
            <a:endParaRPr dirty="0"/>
          </a:p>
          <a:p>
            <a:r>
              <a:rPr lang="cs-CZ" strike="noStrike" dirty="0">
                <a:solidFill>
                  <a:srgbClr val="FFFF00"/>
                </a:solidFill>
                <a:latin typeface="Arial"/>
                <a:ea typeface="DejaVu Sans"/>
              </a:rPr>
              <a:t>	c) současný prezident</a:t>
            </a:r>
            <a:endParaRPr dirty="0"/>
          </a:p>
          <a:p>
            <a:r>
              <a:rPr lang="cs-CZ" strike="noStrike" dirty="0">
                <a:solidFill>
                  <a:srgbClr val="FFFF00"/>
                </a:solidFill>
                <a:latin typeface="Arial"/>
                <a:ea typeface="DejaVu Sans"/>
              </a:rPr>
              <a:t>	d) rozloha + časová pásma v Číně</a:t>
            </a:r>
            <a:endParaRPr dirty="0"/>
          </a:p>
          <a:p>
            <a:r>
              <a:rPr lang="cs-CZ" strike="noStrike" dirty="0">
                <a:solidFill>
                  <a:srgbClr val="FFFF00"/>
                </a:solidFill>
                <a:latin typeface="Arial"/>
                <a:ea typeface="DejaVu Sans"/>
              </a:rPr>
              <a:t>	e) dominantní náboženství</a:t>
            </a:r>
            <a:endParaRPr dirty="0"/>
          </a:p>
          <a:p>
            <a:r>
              <a:rPr lang="cs-CZ" strike="noStrike" dirty="0">
                <a:solidFill>
                  <a:srgbClr val="FFFF00"/>
                </a:solidFill>
                <a:latin typeface="Arial"/>
                <a:ea typeface="DejaVu Sans"/>
              </a:rPr>
              <a:t>	f) největší přístav</a:t>
            </a:r>
            <a:endParaRPr dirty="0"/>
          </a:p>
          <a:p>
            <a:r>
              <a:rPr lang="cs-CZ" strike="noStrike" dirty="0">
                <a:solidFill>
                  <a:srgbClr val="FFFF00"/>
                </a:solidFill>
                <a:latin typeface="Arial"/>
                <a:ea typeface="DejaVu Sans"/>
              </a:rPr>
              <a:t>	g) náhorní oblast požadující samostatnost</a:t>
            </a:r>
            <a:endParaRPr dirty="0"/>
          </a:p>
          <a:p>
            <a:r>
              <a:rPr lang="cs-CZ" strike="noStrike" dirty="0">
                <a:solidFill>
                  <a:srgbClr val="FFFF00"/>
                </a:solidFill>
                <a:latin typeface="Arial"/>
                <a:ea typeface="DejaVu Sans"/>
              </a:rPr>
              <a:t>8. Jak se vyvíjí průmysl v Číně? rizika?</a:t>
            </a:r>
            <a:endParaRPr dirty="0"/>
          </a:p>
          <a:p>
            <a:r>
              <a:rPr lang="cs-CZ" strike="noStrike" dirty="0">
                <a:solidFill>
                  <a:srgbClr val="FFFF00"/>
                </a:solidFill>
                <a:latin typeface="Arial"/>
                <a:ea typeface="DejaVu Sans"/>
              </a:rPr>
              <a:t>9. Proč protestují lidé v Hongkongu? Jaké to má historické pozadí?</a:t>
            </a:r>
            <a:endParaRPr dirty="0"/>
          </a:p>
          <a:p>
            <a:r>
              <a:rPr lang="cs-CZ" strike="noStrike" dirty="0">
                <a:solidFill>
                  <a:srgbClr val="FFFF00"/>
                </a:solidFill>
                <a:latin typeface="Arial"/>
                <a:ea typeface="DejaVu Sans"/>
              </a:rPr>
              <a:t>10. K jakému Evropskému státu bys připodobnil Macao</a:t>
            </a:r>
            <a:r>
              <a:rPr lang="cs-CZ" strike="noStrike" dirty="0" smtClean="0">
                <a:solidFill>
                  <a:srgbClr val="FFFF00"/>
                </a:solidFill>
                <a:latin typeface="Arial"/>
                <a:ea typeface="DejaVu Sans"/>
              </a:rPr>
              <a:t>?</a:t>
            </a:r>
          </a:p>
          <a:p>
            <a:r>
              <a:rPr lang="cs-CZ" dirty="0" smtClean="0">
                <a:solidFill>
                  <a:srgbClr val="FFFF00"/>
                </a:solidFill>
                <a:latin typeface="Arial"/>
                <a:ea typeface="DejaVu Sans"/>
              </a:rPr>
              <a:t>11. Popiš vztah mezi Tchaj-wanem a ČLR.</a:t>
            </a:r>
            <a:endParaRPr dirty="0"/>
          </a:p>
          <a:p>
            <a:endParaRPr dirty="0"/>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 name="CustomShape 1"/>
          <p:cNvSpPr/>
          <p:nvPr/>
        </p:nvSpPr>
        <p:spPr>
          <a:xfrm>
            <a:off x="457200" y="274680"/>
            <a:ext cx="8227080" cy="1140480"/>
          </a:xfrm>
          <a:prstGeom prst="rect">
            <a:avLst/>
          </a:prstGeom>
          <a:noFill/>
          <a:ln>
            <a:noFill/>
          </a:ln>
        </p:spPr>
        <p:style>
          <a:lnRef idx="0">
            <a:scrgbClr r="0" g="0" b="0"/>
          </a:lnRef>
          <a:fillRef idx="0">
            <a:scrgbClr r="0" g="0" b="0"/>
          </a:fillRef>
          <a:effectRef idx="0">
            <a:scrgbClr r="0" g="0" b="0"/>
          </a:effectRef>
          <a:fontRef idx="minor"/>
        </p:style>
      </p:sp>
      <p:sp>
        <p:nvSpPr>
          <p:cNvPr id="191" name="CustomShape 2"/>
          <p:cNvSpPr/>
          <p:nvPr/>
        </p:nvSpPr>
        <p:spPr>
          <a:xfrm>
            <a:off x="457200" y="1600200"/>
            <a:ext cx="8227080" cy="4523400"/>
          </a:xfrm>
          <a:prstGeom prst="rect">
            <a:avLst/>
          </a:prstGeom>
          <a:noFill/>
          <a:ln>
            <a:noFill/>
          </a:ln>
        </p:spPr>
        <p:style>
          <a:lnRef idx="0">
            <a:scrgbClr r="0" g="0" b="0"/>
          </a:lnRef>
          <a:fillRef idx="0">
            <a:scrgbClr r="0" g="0" b="0"/>
          </a:fillRef>
          <a:effectRef idx="0">
            <a:scrgbClr r="0" g="0" b="0"/>
          </a:effectRef>
          <a:fontRef idx="minor"/>
        </p:style>
      </p:sp>
      <p:pic>
        <p:nvPicPr>
          <p:cNvPr id="192" name="Picture 2"/>
          <p:cNvPicPr/>
          <p:nvPr/>
        </p:nvPicPr>
        <p:blipFill>
          <a:blip r:embed="rId2" cstate="print"/>
          <a:stretch/>
        </p:blipFill>
        <p:spPr>
          <a:xfrm>
            <a:off x="0" y="285840"/>
            <a:ext cx="9141480" cy="630828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 name="CustomShape 1"/>
          <p:cNvSpPr/>
          <p:nvPr/>
        </p:nvSpPr>
        <p:spPr>
          <a:xfrm>
            <a:off x="457200" y="274680"/>
            <a:ext cx="8227080" cy="1140480"/>
          </a:xfrm>
          <a:prstGeom prst="rect">
            <a:avLst/>
          </a:prstGeom>
          <a:noFill/>
          <a:ln>
            <a:noFill/>
          </a:ln>
        </p:spPr>
        <p:style>
          <a:lnRef idx="0">
            <a:scrgbClr r="0" g="0" b="0"/>
          </a:lnRef>
          <a:fillRef idx="0">
            <a:scrgbClr r="0" g="0" b="0"/>
          </a:fillRef>
          <a:effectRef idx="0">
            <a:scrgbClr r="0" g="0" b="0"/>
          </a:effectRef>
          <a:fontRef idx="minor"/>
        </p:style>
      </p:sp>
      <p:sp>
        <p:nvSpPr>
          <p:cNvPr id="194" name="CustomShape 2"/>
          <p:cNvSpPr/>
          <p:nvPr/>
        </p:nvSpPr>
        <p:spPr>
          <a:xfrm>
            <a:off x="457200" y="1600200"/>
            <a:ext cx="8227080" cy="4523400"/>
          </a:xfrm>
          <a:prstGeom prst="rect">
            <a:avLst/>
          </a:prstGeom>
          <a:noFill/>
          <a:ln>
            <a:noFill/>
          </a:ln>
        </p:spPr>
        <p:style>
          <a:lnRef idx="0">
            <a:scrgbClr r="0" g="0" b="0"/>
          </a:lnRef>
          <a:fillRef idx="0">
            <a:scrgbClr r="0" g="0" b="0"/>
          </a:fillRef>
          <a:effectRef idx="0">
            <a:scrgbClr r="0" g="0" b="0"/>
          </a:effectRef>
          <a:fontRef idx="minor"/>
        </p:style>
      </p:sp>
      <p:pic>
        <p:nvPicPr>
          <p:cNvPr id="195" name="Picture 2"/>
          <p:cNvPicPr/>
          <p:nvPr/>
        </p:nvPicPr>
        <p:blipFill>
          <a:blip r:embed="rId2" cstate="print"/>
          <a:stretch/>
        </p:blipFill>
        <p:spPr>
          <a:xfrm>
            <a:off x="0" y="714240"/>
            <a:ext cx="9165240" cy="549828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 name="CustomShape 1"/>
          <p:cNvSpPr/>
          <p:nvPr/>
        </p:nvSpPr>
        <p:spPr>
          <a:xfrm>
            <a:off x="457200" y="274680"/>
            <a:ext cx="8227080" cy="1140480"/>
          </a:xfrm>
          <a:prstGeom prst="rect">
            <a:avLst/>
          </a:prstGeom>
          <a:noFill/>
          <a:ln>
            <a:noFill/>
          </a:ln>
        </p:spPr>
        <p:style>
          <a:lnRef idx="0">
            <a:scrgbClr r="0" g="0" b="0"/>
          </a:lnRef>
          <a:fillRef idx="0">
            <a:scrgbClr r="0" g="0" b="0"/>
          </a:fillRef>
          <a:effectRef idx="0">
            <a:scrgbClr r="0" g="0" b="0"/>
          </a:effectRef>
          <a:fontRef idx="minor"/>
        </p:style>
      </p:sp>
      <p:sp>
        <p:nvSpPr>
          <p:cNvPr id="197" name="CustomShape 2"/>
          <p:cNvSpPr/>
          <p:nvPr/>
        </p:nvSpPr>
        <p:spPr>
          <a:xfrm>
            <a:off x="457200" y="1600200"/>
            <a:ext cx="8227080" cy="4523400"/>
          </a:xfrm>
          <a:prstGeom prst="rect">
            <a:avLst/>
          </a:prstGeom>
          <a:noFill/>
          <a:ln>
            <a:noFill/>
          </a:ln>
        </p:spPr>
        <p:style>
          <a:lnRef idx="0">
            <a:scrgbClr r="0" g="0" b="0"/>
          </a:lnRef>
          <a:fillRef idx="0">
            <a:scrgbClr r="0" g="0" b="0"/>
          </a:fillRef>
          <a:effectRef idx="0">
            <a:scrgbClr r="0" g="0" b="0"/>
          </a:effectRef>
          <a:fontRef idx="minor"/>
        </p:style>
      </p:sp>
      <p:pic>
        <p:nvPicPr>
          <p:cNvPr id="198" name="Picture 2"/>
          <p:cNvPicPr/>
          <p:nvPr/>
        </p:nvPicPr>
        <p:blipFill>
          <a:blip r:embed="rId2" cstate="print"/>
          <a:stretch/>
        </p:blipFill>
        <p:spPr>
          <a:xfrm>
            <a:off x="0" y="257040"/>
            <a:ext cx="9141480" cy="616968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 name="CustomShape 1"/>
          <p:cNvSpPr/>
          <p:nvPr/>
        </p:nvSpPr>
        <p:spPr>
          <a:xfrm>
            <a:off x="288000" y="-384480"/>
            <a:ext cx="8227080" cy="114048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a:lnSpc>
                <a:spcPct val="100000"/>
              </a:lnSpc>
            </a:pPr>
            <a:r>
              <a:rPr lang="cs-CZ" sz="6000" strike="noStrike" baseline="-33000">
                <a:solidFill>
                  <a:srgbClr val="FFFF00"/>
                </a:solidFill>
                <a:latin typeface="Arial"/>
                <a:ea typeface="DejaVu Sans"/>
              </a:rPr>
              <a:t>Masakr na náměstí Nebeského klidu</a:t>
            </a:r>
            <a:endParaRPr/>
          </a:p>
        </p:txBody>
      </p:sp>
      <p:sp>
        <p:nvSpPr>
          <p:cNvPr id="200" name="CustomShape 2"/>
          <p:cNvSpPr/>
          <p:nvPr/>
        </p:nvSpPr>
        <p:spPr>
          <a:xfrm>
            <a:off x="72000" y="864000"/>
            <a:ext cx="8945640" cy="52768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endParaRPr/>
          </a:p>
          <a:p>
            <a:pPr>
              <a:lnSpc>
                <a:spcPct val="100000"/>
              </a:lnSpc>
            </a:pPr>
            <a:r>
              <a:rPr lang="cs-CZ" i="1" strike="noStrike">
                <a:solidFill>
                  <a:srgbClr val="FFFF00"/>
                </a:solidFill>
                <a:latin typeface="Arial"/>
                <a:ea typeface="DejaVu Sans"/>
              </a:rPr>
              <a:t>Šlo o násilné potlačení lidového povstání armádou v čínském hlavním městě Pekingu mezi 15. dubnem a 4. červnem 1989.</a:t>
            </a:r>
            <a:endParaRPr/>
          </a:p>
          <a:p>
            <a:pPr>
              <a:lnSpc>
                <a:spcPct val="100000"/>
              </a:lnSpc>
            </a:pPr>
            <a:r>
              <a:rPr lang="cs-CZ" i="1" strike="noStrike">
                <a:solidFill>
                  <a:srgbClr val="FFFF00"/>
                </a:solidFill>
                <a:latin typeface="Arial"/>
                <a:ea typeface="DejaVu Sans"/>
              </a:rPr>
              <a:t>Demonstrující požadovali demokratizaci společnosti, stejně jako se tomu dělo ve stejné době ve východní Evropě. </a:t>
            </a:r>
            <a:endParaRPr/>
          </a:p>
          <a:p>
            <a:pPr>
              <a:lnSpc>
                <a:spcPct val="100000"/>
              </a:lnSpc>
            </a:pPr>
            <a:r>
              <a:rPr lang="cs-CZ" i="1" strike="noStrike">
                <a:solidFill>
                  <a:srgbClr val="FFFF00"/>
                </a:solidFill>
                <a:latin typeface="Arial"/>
                <a:ea typeface="DejaVu Sans"/>
              </a:rPr>
              <a:t>Protesty ukončila armáda; podle čínské vlády zde bylo zabito mezi 200 a 300 civilisty; 7–10 tisíc jich pak mělo být zraněno. Podle vyjádření studentské organizace a Čínského červeného kříže zemřelo</a:t>
            </a:r>
            <a:r>
              <a:rPr lang="cs-CZ" b="1" i="1" strike="noStrike">
                <a:solidFill>
                  <a:srgbClr val="FFFF00"/>
                </a:solidFill>
                <a:latin typeface="Arial"/>
                <a:ea typeface="DejaVu Sans"/>
              </a:rPr>
              <a:t> 2000–3000</a:t>
            </a:r>
            <a:r>
              <a:rPr lang="cs-CZ" i="1" strike="noStrike">
                <a:solidFill>
                  <a:srgbClr val="FFFF00"/>
                </a:solidFill>
                <a:latin typeface="Arial"/>
                <a:ea typeface="DejaVu Sans"/>
              </a:rPr>
              <a:t> lidí.</a:t>
            </a:r>
            <a:endParaRPr/>
          </a:p>
          <a:p>
            <a:pPr>
              <a:lnSpc>
                <a:spcPct val="100000"/>
              </a:lnSpc>
            </a:pPr>
            <a:r>
              <a:rPr lang="cs-CZ" i="1" strike="noStrike">
                <a:solidFill>
                  <a:srgbClr val="FFFF00"/>
                </a:solidFill>
                <a:latin typeface="Arial"/>
                <a:ea typeface="DejaVu Sans"/>
              </a:rPr>
              <a:t>Dne 20. května vyhlásila čínská vláda stanné právo a v noci 3. června a v ranních hodinách 4. června začala armáda jednat. </a:t>
            </a:r>
            <a:endParaRPr/>
          </a:p>
          <a:p>
            <a:pPr>
              <a:lnSpc>
                <a:spcPct val="100000"/>
              </a:lnSpc>
            </a:pPr>
            <a:r>
              <a:rPr lang="cs-CZ" i="1" strike="noStrike">
                <a:solidFill>
                  <a:srgbClr val="FFFF00"/>
                </a:solidFill>
                <a:latin typeface="Arial"/>
                <a:ea typeface="DejaVu Sans"/>
              </a:rPr>
              <a:t>Na náměstí Nebeského klidu byly vyslány tanky a ozbrojená pěchota, aby protesty ukončily. </a:t>
            </a:r>
            <a:endParaRPr/>
          </a:p>
          <a:p>
            <a:pPr>
              <a:lnSpc>
                <a:spcPct val="100000"/>
              </a:lnSpc>
            </a:pPr>
            <a:r>
              <a:rPr lang="cs-CZ" i="1" strike="noStrike">
                <a:solidFill>
                  <a:srgbClr val="FFFF00"/>
                </a:solidFill>
                <a:latin typeface="Arial"/>
                <a:ea typeface="DejaVu Sans"/>
              </a:rPr>
              <a:t>Oficiální údaje o počtech obětí při potlačování povstání se různí, rozcházejí se od 23 osob (podle Komunistické strany Číny), 400–800 (podle americké CIA) až po 2600 osob (podle Čínského červeného kříže). </a:t>
            </a:r>
            <a:endParaRPr/>
          </a:p>
          <a:p>
            <a:pPr>
              <a:lnSpc>
                <a:spcPct val="100000"/>
              </a:lnSpc>
            </a:pPr>
            <a:r>
              <a:rPr lang="cs-CZ" i="1" strike="noStrike">
                <a:solidFill>
                  <a:srgbClr val="FFFF00"/>
                </a:solidFill>
                <a:latin typeface="Arial"/>
                <a:ea typeface="DejaVu Sans"/>
              </a:rPr>
              <a:t>Po zásahu byl ze země vyhoštěn zahraniční tisk a domácí tisk byl pod pečlivou kontrolou a cenzurou, takže o jeho krvavém potlačení se čínský lid dozvídal jen velmi obtížně.</a:t>
            </a:r>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 name="CustomShape 1"/>
          <p:cNvSpPr/>
          <p:nvPr/>
        </p:nvSpPr>
        <p:spPr>
          <a:xfrm>
            <a:off x="457200" y="274680"/>
            <a:ext cx="8227080" cy="1140480"/>
          </a:xfrm>
          <a:prstGeom prst="rect">
            <a:avLst/>
          </a:prstGeom>
          <a:noFill/>
          <a:ln>
            <a:noFill/>
          </a:ln>
        </p:spPr>
        <p:style>
          <a:lnRef idx="0">
            <a:scrgbClr r="0" g="0" b="0"/>
          </a:lnRef>
          <a:fillRef idx="0">
            <a:scrgbClr r="0" g="0" b="0"/>
          </a:fillRef>
          <a:effectRef idx="0">
            <a:scrgbClr r="0" g="0" b="0"/>
          </a:effectRef>
          <a:fontRef idx="minor"/>
        </p:style>
      </p:sp>
      <p:sp>
        <p:nvSpPr>
          <p:cNvPr id="202" name="CustomShape 2"/>
          <p:cNvSpPr/>
          <p:nvPr/>
        </p:nvSpPr>
        <p:spPr>
          <a:xfrm>
            <a:off x="457200" y="1600200"/>
            <a:ext cx="8227080" cy="4523400"/>
          </a:xfrm>
          <a:prstGeom prst="rect">
            <a:avLst/>
          </a:prstGeom>
          <a:noFill/>
          <a:ln>
            <a:noFill/>
          </a:ln>
        </p:spPr>
        <p:style>
          <a:lnRef idx="0">
            <a:scrgbClr r="0" g="0" b="0"/>
          </a:lnRef>
          <a:fillRef idx="0">
            <a:scrgbClr r="0" g="0" b="0"/>
          </a:fillRef>
          <a:effectRef idx="0">
            <a:scrgbClr r="0" g="0" b="0"/>
          </a:effectRef>
          <a:fontRef idx="minor"/>
        </p:style>
      </p:sp>
      <p:pic>
        <p:nvPicPr>
          <p:cNvPr id="203" name="Picture 2"/>
          <p:cNvPicPr/>
          <p:nvPr/>
        </p:nvPicPr>
        <p:blipFill>
          <a:blip r:embed="rId2" cstate="print"/>
          <a:stretch/>
        </p:blipFill>
        <p:spPr>
          <a:xfrm>
            <a:off x="0" y="500040"/>
            <a:ext cx="9273600" cy="6069600"/>
          </a:xfrm>
          <a:prstGeom prst="rect">
            <a:avLst/>
          </a:prstGeom>
          <a:ln>
            <a:noFill/>
          </a:ln>
        </p:spPr>
      </p:pic>
      <p:pic>
        <p:nvPicPr>
          <p:cNvPr id="204" name="Picture 4"/>
          <p:cNvPicPr/>
          <p:nvPr/>
        </p:nvPicPr>
        <p:blipFill>
          <a:blip r:embed="rId3" cstate="print"/>
          <a:stretch/>
        </p:blipFill>
        <p:spPr>
          <a:xfrm>
            <a:off x="6072120" y="4554000"/>
            <a:ext cx="3069360" cy="230148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 name="CustomShape 1"/>
          <p:cNvSpPr/>
          <p:nvPr/>
        </p:nvSpPr>
        <p:spPr>
          <a:xfrm>
            <a:off x="457200" y="274680"/>
            <a:ext cx="8227080" cy="1140480"/>
          </a:xfrm>
          <a:prstGeom prst="rect">
            <a:avLst/>
          </a:prstGeom>
          <a:noFill/>
          <a:ln>
            <a:noFill/>
          </a:ln>
        </p:spPr>
        <p:style>
          <a:lnRef idx="0">
            <a:scrgbClr r="0" g="0" b="0"/>
          </a:lnRef>
          <a:fillRef idx="0">
            <a:scrgbClr r="0" g="0" b="0"/>
          </a:fillRef>
          <a:effectRef idx="0">
            <a:scrgbClr r="0" g="0" b="0"/>
          </a:effectRef>
          <a:fontRef idx="minor"/>
        </p:style>
      </p:sp>
      <p:sp>
        <p:nvSpPr>
          <p:cNvPr id="206" name="CustomShape 2"/>
          <p:cNvSpPr/>
          <p:nvPr/>
        </p:nvSpPr>
        <p:spPr>
          <a:xfrm>
            <a:off x="457200" y="1600200"/>
            <a:ext cx="8227080" cy="4523400"/>
          </a:xfrm>
          <a:prstGeom prst="rect">
            <a:avLst/>
          </a:prstGeom>
          <a:noFill/>
          <a:ln>
            <a:noFill/>
          </a:ln>
        </p:spPr>
        <p:style>
          <a:lnRef idx="0">
            <a:scrgbClr r="0" g="0" b="0"/>
          </a:lnRef>
          <a:fillRef idx="0">
            <a:scrgbClr r="0" g="0" b="0"/>
          </a:fillRef>
          <a:effectRef idx="0">
            <a:scrgbClr r="0" g="0" b="0"/>
          </a:effectRef>
          <a:fontRef idx="minor"/>
        </p:style>
      </p:sp>
      <p:pic>
        <p:nvPicPr>
          <p:cNvPr id="207" name="Picture 2"/>
          <p:cNvPicPr/>
          <p:nvPr/>
        </p:nvPicPr>
        <p:blipFill>
          <a:blip r:embed="rId2" cstate="print"/>
          <a:stretch/>
        </p:blipFill>
        <p:spPr>
          <a:xfrm>
            <a:off x="0" y="428760"/>
            <a:ext cx="9205200" cy="592200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 name="CustomShape 1"/>
          <p:cNvSpPr/>
          <p:nvPr/>
        </p:nvSpPr>
        <p:spPr>
          <a:xfrm>
            <a:off x="457200" y="274680"/>
            <a:ext cx="8227080" cy="1140480"/>
          </a:xfrm>
          <a:prstGeom prst="rect">
            <a:avLst/>
          </a:prstGeom>
          <a:noFill/>
          <a:ln>
            <a:noFill/>
          </a:ln>
        </p:spPr>
        <p:style>
          <a:lnRef idx="0">
            <a:scrgbClr r="0" g="0" b="0"/>
          </a:lnRef>
          <a:fillRef idx="0">
            <a:scrgbClr r="0" g="0" b="0"/>
          </a:fillRef>
          <a:effectRef idx="0">
            <a:scrgbClr r="0" g="0" b="0"/>
          </a:effectRef>
          <a:fontRef idx="minor"/>
        </p:style>
      </p:sp>
      <p:sp>
        <p:nvSpPr>
          <p:cNvPr id="209" name="CustomShape 2"/>
          <p:cNvSpPr/>
          <p:nvPr/>
        </p:nvSpPr>
        <p:spPr>
          <a:xfrm>
            <a:off x="457200" y="1600200"/>
            <a:ext cx="8227080" cy="4523400"/>
          </a:xfrm>
          <a:prstGeom prst="rect">
            <a:avLst/>
          </a:prstGeom>
          <a:noFill/>
          <a:ln>
            <a:noFill/>
          </a:ln>
        </p:spPr>
        <p:style>
          <a:lnRef idx="0">
            <a:scrgbClr r="0" g="0" b="0"/>
          </a:lnRef>
          <a:fillRef idx="0">
            <a:scrgbClr r="0" g="0" b="0"/>
          </a:fillRef>
          <a:effectRef idx="0">
            <a:scrgbClr r="0" g="0" b="0"/>
          </a:effectRef>
          <a:fontRef idx="minor"/>
        </p:style>
      </p:sp>
      <p:pic>
        <p:nvPicPr>
          <p:cNvPr id="210" name="Picture 2"/>
          <p:cNvPicPr/>
          <p:nvPr/>
        </p:nvPicPr>
        <p:blipFill>
          <a:blip r:embed="rId2" cstate="print"/>
          <a:stretch/>
        </p:blipFill>
        <p:spPr>
          <a:xfrm>
            <a:off x="0" y="571320"/>
            <a:ext cx="9096120" cy="499824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 name="CustomShape 1"/>
          <p:cNvSpPr/>
          <p:nvPr/>
        </p:nvSpPr>
        <p:spPr>
          <a:xfrm>
            <a:off x="0" y="0"/>
            <a:ext cx="9141480" cy="1069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gn="ctr">
              <a:lnSpc>
                <a:spcPct val="100000"/>
              </a:lnSpc>
            </a:pPr>
            <a:r>
              <a:rPr lang="cs-CZ" sz="4400" b="1" strike="noStrike">
                <a:solidFill>
                  <a:srgbClr val="FFFFFF"/>
                </a:solidFill>
                <a:latin typeface="Calibri"/>
                <a:ea typeface="DejaVu Sans"/>
              </a:rPr>
              <a:t>Čína - povrch</a:t>
            </a:r>
            <a:endParaRPr/>
          </a:p>
        </p:txBody>
      </p:sp>
      <p:sp>
        <p:nvSpPr>
          <p:cNvPr id="160" name="CustomShape 2"/>
          <p:cNvSpPr/>
          <p:nvPr/>
        </p:nvSpPr>
        <p:spPr>
          <a:xfrm>
            <a:off x="285840" y="1071720"/>
            <a:ext cx="8570160" cy="34398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buFont typeface="Arial"/>
              <a:buChar char="•"/>
            </a:pPr>
            <a:r>
              <a:rPr lang="cs-CZ" sz="2600" strike="noStrike">
                <a:solidFill>
                  <a:srgbClr val="FFFFFF"/>
                </a:solidFill>
                <a:latin typeface="Arial"/>
                <a:ea typeface="DejaVu Sans"/>
              </a:rPr>
              <a:t> Název Čína je západního původu, poprvé použité Portugalci na počátku 16.století – sami Číňané nazývají svou zemi </a:t>
            </a:r>
            <a:r>
              <a:rPr lang="cs-CZ" sz="2800" strike="noStrike">
                <a:solidFill>
                  <a:srgbClr val="FFFFFF"/>
                </a:solidFill>
                <a:latin typeface="Arial"/>
                <a:ea typeface="DejaVu Sans"/>
              </a:rPr>
              <a:t> 中國 (Zhōngguó)</a:t>
            </a:r>
            <a:endParaRPr/>
          </a:p>
          <a:p>
            <a:pPr>
              <a:lnSpc>
                <a:spcPct val="100000"/>
              </a:lnSpc>
            </a:pPr>
            <a:endParaRPr/>
          </a:p>
          <a:p>
            <a:pPr>
              <a:lnSpc>
                <a:spcPct val="100000"/>
              </a:lnSpc>
              <a:buFont typeface="Arial"/>
              <a:buChar char="•"/>
            </a:pPr>
            <a:r>
              <a:rPr lang="cs-CZ" sz="2800" strike="noStrike">
                <a:solidFill>
                  <a:srgbClr val="FFFFFF"/>
                </a:solidFill>
                <a:latin typeface="Arial"/>
                <a:ea typeface="DejaVu Sans"/>
              </a:rPr>
              <a:t> Čína je (10.000.000 km2) čtvrtá největší země světa</a:t>
            </a:r>
            <a:endParaRPr/>
          </a:p>
          <a:p>
            <a:pPr>
              <a:lnSpc>
                <a:spcPct val="100000"/>
              </a:lnSpc>
            </a:pPr>
            <a:endParaRPr/>
          </a:p>
          <a:p>
            <a:pPr>
              <a:lnSpc>
                <a:spcPct val="100000"/>
              </a:lnSpc>
            </a:pPr>
            <a:r>
              <a:rPr lang="cs-CZ" sz="2800" i="1" strike="noStrike">
                <a:solidFill>
                  <a:srgbClr val="FFFFFF"/>
                </a:solidFill>
                <a:latin typeface="Arial"/>
                <a:ea typeface="DejaVu Sans"/>
              </a:rPr>
              <a:t> </a:t>
            </a:r>
            <a:endParaRPr/>
          </a:p>
        </p:txBody>
      </p:sp>
      <p:pic>
        <p:nvPicPr>
          <p:cNvPr id="161" name="Picture 3"/>
          <p:cNvPicPr/>
          <p:nvPr/>
        </p:nvPicPr>
        <p:blipFill>
          <a:blip r:embed="rId3" cstate="print"/>
          <a:stretch/>
        </p:blipFill>
        <p:spPr>
          <a:xfrm>
            <a:off x="4320" y="0"/>
            <a:ext cx="10217880" cy="7855560"/>
          </a:xfrm>
          <a:prstGeom prst="rect">
            <a:avLst/>
          </a:prstGeom>
          <a:ln>
            <a:noFill/>
          </a:ln>
        </p:spPr>
      </p:pic>
      <p:pic>
        <p:nvPicPr>
          <p:cNvPr id="162" name="Picture 4"/>
          <p:cNvPicPr/>
          <p:nvPr/>
        </p:nvPicPr>
        <p:blipFill>
          <a:blip r:embed="rId4" cstate="print"/>
          <a:stretch/>
        </p:blipFill>
        <p:spPr>
          <a:xfrm>
            <a:off x="1571760" y="3571920"/>
            <a:ext cx="1207080" cy="80712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 name="CustomShape 1"/>
          <p:cNvSpPr/>
          <p:nvPr/>
        </p:nvSpPr>
        <p:spPr>
          <a:xfrm>
            <a:off x="457200" y="274680"/>
            <a:ext cx="8227080" cy="1140480"/>
          </a:xfrm>
          <a:prstGeom prst="rect">
            <a:avLst/>
          </a:prstGeom>
          <a:noFill/>
          <a:ln>
            <a:noFill/>
          </a:ln>
        </p:spPr>
        <p:style>
          <a:lnRef idx="0">
            <a:scrgbClr r="0" g="0" b="0"/>
          </a:lnRef>
          <a:fillRef idx="0">
            <a:scrgbClr r="0" g="0" b="0"/>
          </a:fillRef>
          <a:effectRef idx="0">
            <a:scrgbClr r="0" g="0" b="0"/>
          </a:effectRef>
          <a:fontRef idx="minor"/>
        </p:style>
      </p:sp>
      <p:sp>
        <p:nvSpPr>
          <p:cNvPr id="212" name="CustomShape 2"/>
          <p:cNvSpPr/>
          <p:nvPr/>
        </p:nvSpPr>
        <p:spPr>
          <a:xfrm>
            <a:off x="457200" y="1600200"/>
            <a:ext cx="8227080" cy="4523400"/>
          </a:xfrm>
          <a:prstGeom prst="rect">
            <a:avLst/>
          </a:prstGeom>
          <a:noFill/>
          <a:ln>
            <a:noFill/>
          </a:ln>
        </p:spPr>
        <p:style>
          <a:lnRef idx="0">
            <a:scrgbClr r="0" g="0" b="0"/>
          </a:lnRef>
          <a:fillRef idx="0">
            <a:scrgbClr r="0" g="0" b="0"/>
          </a:fillRef>
          <a:effectRef idx="0">
            <a:scrgbClr r="0" g="0" b="0"/>
          </a:effectRef>
          <a:fontRef idx="minor"/>
        </p:style>
      </p:sp>
      <p:pic>
        <p:nvPicPr>
          <p:cNvPr id="213" name="Picture 2"/>
          <p:cNvPicPr/>
          <p:nvPr/>
        </p:nvPicPr>
        <p:blipFill>
          <a:blip r:embed="rId2" cstate="print"/>
          <a:stretch/>
        </p:blipFill>
        <p:spPr>
          <a:xfrm>
            <a:off x="0" y="500040"/>
            <a:ext cx="9141480" cy="603792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 name="CustomShape 1"/>
          <p:cNvSpPr/>
          <p:nvPr/>
        </p:nvSpPr>
        <p:spPr>
          <a:xfrm>
            <a:off x="457200" y="274680"/>
            <a:ext cx="8227080" cy="114048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a:lnSpc>
                <a:spcPct val="100000"/>
              </a:lnSpc>
            </a:pPr>
            <a:r>
              <a:rPr lang="cs-CZ" sz="4400" strike="noStrike">
                <a:solidFill>
                  <a:srgbClr val="FFFF00"/>
                </a:solidFill>
                <a:latin typeface="Arial"/>
                <a:ea typeface="DejaVu Sans"/>
              </a:rPr>
              <a:t>Čína – současné tendence</a:t>
            </a:r>
            <a:endParaRPr/>
          </a:p>
        </p:txBody>
      </p:sp>
      <p:sp>
        <p:nvSpPr>
          <p:cNvPr id="215" name="CustomShape 2"/>
          <p:cNvSpPr/>
          <p:nvPr/>
        </p:nvSpPr>
        <p:spPr>
          <a:xfrm>
            <a:off x="576000" y="1773000"/>
            <a:ext cx="7989840" cy="2544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cs-CZ" sz="2600" strike="noStrike" dirty="0">
                <a:solidFill>
                  <a:srgbClr val="FFFF00"/>
                </a:solidFill>
                <a:latin typeface="Arial"/>
                <a:ea typeface="DejaVu Sans"/>
              </a:rPr>
              <a:t>Čína – země antagonismů!</a:t>
            </a:r>
            <a:endParaRPr dirty="0"/>
          </a:p>
          <a:p>
            <a:pPr>
              <a:lnSpc>
                <a:spcPct val="100000"/>
              </a:lnSpc>
            </a:pPr>
            <a:endParaRPr dirty="0"/>
          </a:p>
          <a:p>
            <a:pPr>
              <a:lnSpc>
                <a:spcPct val="100000"/>
              </a:lnSpc>
            </a:pPr>
            <a:r>
              <a:rPr lang="cs-CZ" strike="noStrike" dirty="0">
                <a:solidFill>
                  <a:srgbClr val="FFFF00"/>
                </a:solidFill>
                <a:latin typeface="Arial"/>
                <a:ea typeface="DejaVu Sans"/>
              </a:rPr>
              <a:t>idea komunismu vs. současná pozice na trhu</a:t>
            </a:r>
            <a:endParaRPr dirty="0"/>
          </a:p>
          <a:p>
            <a:pPr>
              <a:lnSpc>
                <a:spcPct val="100000"/>
              </a:lnSpc>
            </a:pPr>
            <a:r>
              <a:rPr lang="cs-CZ" strike="noStrike" dirty="0" smtClean="0">
                <a:solidFill>
                  <a:srgbClr val="FFFF00"/>
                </a:solidFill>
                <a:latin typeface="Arial"/>
                <a:ea typeface="DejaVu Sans"/>
              </a:rPr>
              <a:t>Obchod se zahraničím </a:t>
            </a:r>
            <a:r>
              <a:rPr lang="cs-CZ" strike="noStrike" dirty="0" err="1" smtClean="0">
                <a:solidFill>
                  <a:srgbClr val="FFFF00"/>
                </a:solidFill>
                <a:latin typeface="Arial"/>
                <a:ea typeface="DejaVu Sans"/>
              </a:rPr>
              <a:t>vs.porušování</a:t>
            </a:r>
            <a:r>
              <a:rPr lang="cs-CZ" strike="noStrike" dirty="0" smtClean="0">
                <a:solidFill>
                  <a:srgbClr val="FFFF00"/>
                </a:solidFill>
                <a:latin typeface="Arial"/>
                <a:ea typeface="DejaVu Sans"/>
              </a:rPr>
              <a:t> </a:t>
            </a:r>
            <a:r>
              <a:rPr lang="cs-CZ" strike="noStrike" dirty="0">
                <a:solidFill>
                  <a:srgbClr val="FFFF00"/>
                </a:solidFill>
                <a:latin typeface="Arial"/>
                <a:ea typeface="DejaVu Sans"/>
              </a:rPr>
              <a:t>občanských práv a svobod, politické vraždy</a:t>
            </a:r>
            <a:endParaRPr dirty="0"/>
          </a:p>
          <a:p>
            <a:pPr>
              <a:lnSpc>
                <a:spcPct val="100000"/>
              </a:lnSpc>
            </a:pPr>
            <a:r>
              <a:rPr lang="cs-CZ" strike="noStrike" dirty="0">
                <a:solidFill>
                  <a:srgbClr val="FFFF00"/>
                </a:solidFill>
                <a:latin typeface="Arial"/>
                <a:ea typeface="DejaVu Sans"/>
              </a:rPr>
              <a:t>výroba pro mezinárodní korporace – špatné podmínky pro dělníky + znečištění </a:t>
            </a:r>
            <a:endParaRPr dirty="0"/>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9" name="Picture 6"/>
          <p:cNvPicPr/>
          <p:nvPr/>
        </p:nvPicPr>
        <p:blipFill>
          <a:blip r:embed="rId3" cstate="print"/>
          <a:stretch/>
        </p:blipFill>
        <p:spPr>
          <a:xfrm>
            <a:off x="642960" y="2857320"/>
            <a:ext cx="4355280" cy="3665880"/>
          </a:xfrm>
          <a:prstGeom prst="rect">
            <a:avLst/>
          </a:prstGeom>
          <a:ln>
            <a:noFill/>
          </a:ln>
        </p:spPr>
      </p:pic>
      <p:sp>
        <p:nvSpPr>
          <p:cNvPr id="220" name="CustomShape 1"/>
          <p:cNvSpPr/>
          <p:nvPr/>
        </p:nvSpPr>
        <p:spPr>
          <a:xfrm>
            <a:off x="428760" y="-171360"/>
            <a:ext cx="8227080" cy="1140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gn="ctr">
              <a:lnSpc>
                <a:spcPct val="100000"/>
              </a:lnSpc>
            </a:pPr>
            <a:r>
              <a:rPr lang="cs-CZ" sz="4400" b="1" strike="noStrike">
                <a:solidFill>
                  <a:srgbClr val="FFFF00"/>
                </a:solidFill>
                <a:latin typeface="Calibri"/>
                <a:ea typeface="DejaVu Sans"/>
              </a:rPr>
              <a:t>Čínská lidová republika</a:t>
            </a:r>
            <a:endParaRPr/>
          </a:p>
        </p:txBody>
      </p:sp>
      <p:sp>
        <p:nvSpPr>
          <p:cNvPr id="221" name="CustomShape 2"/>
          <p:cNvSpPr/>
          <p:nvPr/>
        </p:nvSpPr>
        <p:spPr>
          <a:xfrm>
            <a:off x="457200" y="1600200"/>
            <a:ext cx="8227080" cy="4523400"/>
          </a:xfrm>
          <a:prstGeom prst="rect">
            <a:avLst/>
          </a:prstGeom>
          <a:noFill/>
          <a:ln>
            <a:noFill/>
          </a:ln>
        </p:spPr>
        <p:style>
          <a:lnRef idx="0">
            <a:scrgbClr r="0" g="0" b="0"/>
          </a:lnRef>
          <a:fillRef idx="0">
            <a:scrgbClr r="0" g="0" b="0"/>
          </a:fillRef>
          <a:effectRef idx="0">
            <a:scrgbClr r="0" g="0" b="0"/>
          </a:effectRef>
          <a:fontRef idx="minor"/>
        </p:style>
      </p:sp>
      <p:pic>
        <p:nvPicPr>
          <p:cNvPr id="222" name="Picture 10"/>
          <p:cNvPicPr/>
          <p:nvPr/>
        </p:nvPicPr>
        <p:blipFill>
          <a:blip r:embed="rId4" cstate="print"/>
          <a:stretch/>
        </p:blipFill>
        <p:spPr>
          <a:xfrm>
            <a:off x="4786200" y="2571840"/>
            <a:ext cx="4212360" cy="4212360"/>
          </a:xfrm>
          <a:prstGeom prst="rect">
            <a:avLst/>
          </a:prstGeom>
          <a:ln>
            <a:noFill/>
          </a:ln>
        </p:spPr>
      </p:pic>
      <p:pic>
        <p:nvPicPr>
          <p:cNvPr id="223" name="Picture 2"/>
          <p:cNvPicPr/>
          <p:nvPr/>
        </p:nvPicPr>
        <p:blipFill>
          <a:blip r:embed="rId5" cstate="print"/>
          <a:stretch/>
        </p:blipFill>
        <p:spPr>
          <a:xfrm>
            <a:off x="6643800" y="714240"/>
            <a:ext cx="2212200" cy="2402280"/>
          </a:xfrm>
          <a:prstGeom prst="rect">
            <a:avLst/>
          </a:prstGeom>
          <a:ln>
            <a:noFill/>
          </a:ln>
        </p:spPr>
      </p:pic>
      <p:pic>
        <p:nvPicPr>
          <p:cNvPr id="224" name="Picture 4"/>
          <p:cNvPicPr/>
          <p:nvPr/>
        </p:nvPicPr>
        <p:blipFill>
          <a:blip r:embed="rId6" cstate="print"/>
          <a:stretch/>
        </p:blipFill>
        <p:spPr>
          <a:xfrm>
            <a:off x="642960" y="857160"/>
            <a:ext cx="2783520" cy="1854720"/>
          </a:xfrm>
          <a:prstGeom prst="rect">
            <a:avLst/>
          </a:prstGeom>
          <a:ln>
            <a:noFill/>
          </a:ln>
          <a:effectLst>
            <a:outerShdw blurRad="190500" algn="tl" rotWithShape="0">
              <a:srgbClr val="000000">
                <a:alpha val="70000"/>
              </a:srgbClr>
            </a:outerShdw>
          </a:effectLst>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 name="CustomShape 1"/>
          <p:cNvSpPr/>
          <p:nvPr/>
        </p:nvSpPr>
        <p:spPr>
          <a:xfrm>
            <a:off x="467640" y="-171360"/>
            <a:ext cx="8227080" cy="1140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gn="ctr">
              <a:lnSpc>
                <a:spcPct val="100000"/>
              </a:lnSpc>
            </a:pPr>
            <a:r>
              <a:rPr lang="cs-CZ" sz="4400" strike="noStrike">
                <a:solidFill>
                  <a:srgbClr val="FFFF00"/>
                </a:solidFill>
                <a:latin typeface="Calibri"/>
                <a:ea typeface="DejaVu Sans"/>
              </a:rPr>
              <a:t>Zakresli do mapy</a:t>
            </a:r>
            <a:endParaRPr/>
          </a:p>
        </p:txBody>
      </p:sp>
      <p:sp>
        <p:nvSpPr>
          <p:cNvPr id="226" name="CustomShape 2"/>
          <p:cNvSpPr/>
          <p:nvPr/>
        </p:nvSpPr>
        <p:spPr>
          <a:xfrm>
            <a:off x="416880" y="877320"/>
            <a:ext cx="8227080" cy="5830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buFont typeface="Arial"/>
              <a:buChar char="•"/>
            </a:pPr>
            <a:r>
              <a:rPr lang="cs-CZ" sz="3200" strike="noStrike" dirty="0">
                <a:solidFill>
                  <a:srgbClr val="FFFF00"/>
                </a:solidFill>
                <a:latin typeface="Calibri"/>
                <a:ea typeface="DejaVu Sans"/>
              </a:rPr>
              <a:t>Horizontální členitost: Himálaj, </a:t>
            </a:r>
            <a:r>
              <a:rPr lang="cs-CZ" sz="3200" strike="noStrike" dirty="0" err="1">
                <a:solidFill>
                  <a:srgbClr val="FFFF00"/>
                </a:solidFill>
                <a:latin typeface="Calibri"/>
                <a:ea typeface="DejaVu Sans"/>
              </a:rPr>
              <a:t>Ťan</a:t>
            </a:r>
            <a:r>
              <a:rPr lang="cs-CZ" sz="3200" strike="noStrike" dirty="0">
                <a:solidFill>
                  <a:srgbClr val="FFFF00"/>
                </a:solidFill>
                <a:latin typeface="Calibri"/>
                <a:ea typeface="DejaVu Sans"/>
              </a:rPr>
              <a:t> </a:t>
            </a:r>
            <a:r>
              <a:rPr lang="cs-CZ" sz="3200" strike="noStrike" dirty="0" err="1">
                <a:solidFill>
                  <a:srgbClr val="FFFF00"/>
                </a:solidFill>
                <a:latin typeface="Calibri"/>
                <a:ea typeface="DejaVu Sans"/>
              </a:rPr>
              <a:t>Šan</a:t>
            </a:r>
            <a:r>
              <a:rPr lang="cs-CZ" sz="3200" strike="noStrike" dirty="0">
                <a:solidFill>
                  <a:srgbClr val="FFFF00"/>
                </a:solidFill>
                <a:latin typeface="Calibri"/>
                <a:ea typeface="DejaVu Sans"/>
              </a:rPr>
              <a:t>, </a:t>
            </a:r>
            <a:r>
              <a:rPr lang="cs-CZ" sz="3200" strike="noStrike" dirty="0" err="1">
                <a:solidFill>
                  <a:srgbClr val="FFFF00"/>
                </a:solidFill>
                <a:latin typeface="Calibri"/>
                <a:ea typeface="DejaVu Sans"/>
              </a:rPr>
              <a:t>Karákoram</a:t>
            </a:r>
            <a:r>
              <a:rPr lang="cs-CZ" sz="3200" strike="noStrike" dirty="0">
                <a:solidFill>
                  <a:srgbClr val="FFFF00"/>
                </a:solidFill>
                <a:latin typeface="Calibri"/>
                <a:ea typeface="DejaVu Sans"/>
              </a:rPr>
              <a:t>, Tibetská plošina, </a:t>
            </a:r>
            <a:r>
              <a:rPr lang="cs-CZ" sz="3200" strike="noStrike" dirty="0" err="1">
                <a:solidFill>
                  <a:srgbClr val="FFFF00"/>
                </a:solidFill>
                <a:latin typeface="Calibri"/>
                <a:ea typeface="DejaVu Sans"/>
              </a:rPr>
              <a:t>Kunlun</a:t>
            </a:r>
            <a:r>
              <a:rPr lang="cs-CZ" sz="3200" strike="noStrike" dirty="0">
                <a:solidFill>
                  <a:srgbClr val="FFFF00"/>
                </a:solidFill>
                <a:latin typeface="Calibri"/>
                <a:ea typeface="DejaVu Sans"/>
              </a:rPr>
              <a:t> </a:t>
            </a:r>
            <a:r>
              <a:rPr lang="cs-CZ" sz="3200" strike="noStrike" dirty="0" err="1">
                <a:solidFill>
                  <a:srgbClr val="FFFF00"/>
                </a:solidFill>
                <a:latin typeface="Calibri"/>
                <a:ea typeface="DejaVu Sans"/>
              </a:rPr>
              <a:t>Shan</a:t>
            </a:r>
            <a:r>
              <a:rPr lang="cs-CZ" sz="3200" strike="noStrike" dirty="0">
                <a:solidFill>
                  <a:srgbClr val="FFFF00"/>
                </a:solidFill>
                <a:latin typeface="Calibri"/>
                <a:ea typeface="DejaVu Sans"/>
              </a:rPr>
              <a:t>, Jihočínská hornatina, Severočínská hornatina, Velký </a:t>
            </a:r>
            <a:r>
              <a:rPr lang="cs-CZ" sz="3200" strike="noStrike" dirty="0" err="1">
                <a:solidFill>
                  <a:srgbClr val="FFFF00"/>
                </a:solidFill>
                <a:latin typeface="Calibri"/>
                <a:ea typeface="DejaVu Sans"/>
              </a:rPr>
              <a:t>Chingan</a:t>
            </a:r>
            <a:r>
              <a:rPr lang="cs-CZ" sz="3200" strike="noStrike" dirty="0">
                <a:solidFill>
                  <a:srgbClr val="FFFF00"/>
                </a:solidFill>
                <a:latin typeface="Calibri"/>
                <a:ea typeface="DejaVu Sans"/>
              </a:rPr>
              <a:t>, Velká čínská nížina, poušť Taklamakan, poušť Gobi, </a:t>
            </a:r>
            <a:endParaRPr dirty="0"/>
          </a:p>
          <a:p>
            <a:pPr>
              <a:lnSpc>
                <a:spcPct val="100000"/>
              </a:lnSpc>
              <a:buFont typeface="Arial"/>
              <a:buChar char="•"/>
            </a:pPr>
            <a:r>
              <a:rPr lang="cs-CZ" sz="3200" strike="noStrike" dirty="0">
                <a:solidFill>
                  <a:srgbClr val="FFFF00"/>
                </a:solidFill>
                <a:latin typeface="Calibri"/>
                <a:ea typeface="DejaVu Sans"/>
              </a:rPr>
              <a:t>Vodstvo: </a:t>
            </a:r>
            <a:r>
              <a:rPr lang="cs-CZ" sz="3200" strike="noStrike" dirty="0" err="1">
                <a:solidFill>
                  <a:srgbClr val="FFFF00"/>
                </a:solidFill>
                <a:latin typeface="Calibri"/>
                <a:ea typeface="DejaVu Sans"/>
              </a:rPr>
              <a:t>Huang</a:t>
            </a:r>
            <a:r>
              <a:rPr lang="cs-CZ" sz="3200" strike="noStrike" dirty="0">
                <a:solidFill>
                  <a:srgbClr val="FFFF00"/>
                </a:solidFill>
                <a:latin typeface="Calibri"/>
                <a:ea typeface="DejaVu Sans"/>
              </a:rPr>
              <a:t> He (žlutá řeka), </a:t>
            </a:r>
            <a:r>
              <a:rPr lang="cs-CZ" sz="3200" strike="noStrike" dirty="0" err="1">
                <a:solidFill>
                  <a:srgbClr val="FFFF00"/>
                </a:solidFill>
                <a:latin typeface="Calibri"/>
                <a:ea typeface="DejaVu Sans"/>
              </a:rPr>
              <a:t>Chang</a:t>
            </a:r>
            <a:r>
              <a:rPr lang="cs-CZ" sz="3200" strike="noStrike" dirty="0">
                <a:solidFill>
                  <a:srgbClr val="FFFF00"/>
                </a:solidFill>
                <a:latin typeface="Calibri"/>
                <a:ea typeface="DejaVu Sans"/>
              </a:rPr>
              <a:t> </a:t>
            </a:r>
            <a:r>
              <a:rPr lang="cs-CZ" sz="3200" strike="noStrike" dirty="0" err="1">
                <a:solidFill>
                  <a:srgbClr val="FFFF00"/>
                </a:solidFill>
                <a:latin typeface="Calibri"/>
                <a:ea typeface="DejaVu Sans"/>
              </a:rPr>
              <a:t>Jiang</a:t>
            </a:r>
            <a:r>
              <a:rPr lang="cs-CZ" sz="3200" strike="noStrike" dirty="0">
                <a:solidFill>
                  <a:srgbClr val="FFFF00"/>
                </a:solidFill>
                <a:latin typeface="Calibri"/>
                <a:ea typeface="DejaVu Sans"/>
              </a:rPr>
              <a:t> (</a:t>
            </a:r>
            <a:r>
              <a:rPr lang="cs-CZ" sz="3200" b="1" strike="noStrike" dirty="0">
                <a:solidFill>
                  <a:srgbClr val="FFFF00"/>
                </a:solidFill>
                <a:latin typeface="Calibri"/>
                <a:ea typeface="DejaVu Sans"/>
              </a:rPr>
              <a:t>Jang-</a:t>
            </a:r>
            <a:r>
              <a:rPr lang="cs-CZ" sz="3200" b="1" strike="noStrike" dirty="0" err="1">
                <a:solidFill>
                  <a:srgbClr val="FFFF00"/>
                </a:solidFill>
                <a:latin typeface="Calibri"/>
                <a:ea typeface="DejaVu Sans"/>
              </a:rPr>
              <a:t>c’</a:t>
            </a:r>
            <a:r>
              <a:rPr lang="cs-CZ" sz="3200" b="1" strike="noStrike" dirty="0">
                <a:solidFill>
                  <a:srgbClr val="FFFF00"/>
                </a:solidFill>
                <a:latin typeface="Calibri"/>
                <a:ea typeface="DejaVu Sans"/>
              </a:rPr>
              <a:t>-</a:t>
            </a:r>
            <a:r>
              <a:rPr lang="cs-CZ" sz="3200" b="1" strike="noStrike" dirty="0" err="1">
                <a:solidFill>
                  <a:srgbClr val="FFFF00"/>
                </a:solidFill>
                <a:latin typeface="Calibri"/>
                <a:ea typeface="DejaVu Sans"/>
              </a:rPr>
              <a:t>ťiang</a:t>
            </a:r>
            <a:r>
              <a:rPr lang="cs-CZ" sz="3200" strike="noStrike" dirty="0">
                <a:solidFill>
                  <a:srgbClr val="FFFF00"/>
                </a:solidFill>
                <a:latin typeface="Calibri"/>
                <a:ea typeface="DejaVu Sans"/>
              </a:rPr>
              <a:t> – modrá řeka), </a:t>
            </a:r>
            <a:r>
              <a:rPr lang="cs-CZ" sz="3200" strike="noStrike" dirty="0" err="1">
                <a:solidFill>
                  <a:srgbClr val="FFFF00"/>
                </a:solidFill>
                <a:latin typeface="Calibri"/>
                <a:ea typeface="DejaVu Sans"/>
              </a:rPr>
              <a:t>Xi</a:t>
            </a:r>
            <a:r>
              <a:rPr lang="cs-CZ" sz="3200" strike="noStrike" dirty="0">
                <a:solidFill>
                  <a:srgbClr val="FFFF00"/>
                </a:solidFill>
                <a:latin typeface="Calibri"/>
                <a:ea typeface="DejaVu Sans"/>
              </a:rPr>
              <a:t> </a:t>
            </a:r>
            <a:r>
              <a:rPr lang="cs-CZ" sz="3200" strike="noStrike" dirty="0" err="1">
                <a:solidFill>
                  <a:srgbClr val="FFFF00"/>
                </a:solidFill>
                <a:latin typeface="Calibri"/>
                <a:ea typeface="DejaVu Sans"/>
              </a:rPr>
              <a:t>Jiang</a:t>
            </a:r>
            <a:r>
              <a:rPr lang="cs-CZ" sz="3200" strike="noStrike" dirty="0">
                <a:solidFill>
                  <a:srgbClr val="FFFF00"/>
                </a:solidFill>
                <a:latin typeface="Calibri"/>
                <a:ea typeface="DejaVu Sans"/>
              </a:rPr>
              <a:t> (</a:t>
            </a:r>
            <a:r>
              <a:rPr lang="cs-CZ" sz="3200" b="1" strike="noStrike" dirty="0">
                <a:solidFill>
                  <a:srgbClr val="FFFF00"/>
                </a:solidFill>
                <a:latin typeface="Calibri"/>
                <a:ea typeface="DejaVu Sans"/>
              </a:rPr>
              <a:t>Si-</a:t>
            </a:r>
            <a:r>
              <a:rPr lang="cs-CZ" sz="3200" b="1" strike="noStrike" dirty="0" err="1">
                <a:solidFill>
                  <a:srgbClr val="FFFF00"/>
                </a:solidFill>
                <a:latin typeface="Calibri"/>
                <a:ea typeface="DejaVu Sans"/>
              </a:rPr>
              <a:t>ťiang</a:t>
            </a:r>
            <a:r>
              <a:rPr lang="cs-CZ" sz="3200" strike="noStrike" dirty="0">
                <a:solidFill>
                  <a:srgbClr val="FFFF00"/>
                </a:solidFill>
                <a:latin typeface="Calibri"/>
                <a:ea typeface="DejaVu Sans"/>
              </a:rPr>
              <a:t>), </a:t>
            </a:r>
            <a:r>
              <a:rPr lang="cs-CZ" sz="3200" strike="noStrike" dirty="0" err="1">
                <a:solidFill>
                  <a:srgbClr val="FFFF00"/>
                </a:solidFill>
                <a:latin typeface="Calibri"/>
                <a:ea typeface="DejaVu Sans"/>
              </a:rPr>
              <a:t>Sungari</a:t>
            </a:r>
            <a:endParaRPr dirty="0"/>
          </a:p>
          <a:p>
            <a:pPr>
              <a:lnSpc>
                <a:spcPct val="100000"/>
              </a:lnSpc>
            </a:pPr>
            <a:r>
              <a:rPr lang="cs-CZ" sz="3200" strike="noStrike" dirty="0" err="1">
                <a:solidFill>
                  <a:srgbClr val="FFFF00"/>
                </a:solidFill>
                <a:latin typeface="Calibri"/>
                <a:ea typeface="DejaVu Sans"/>
              </a:rPr>
              <a:t>Beijing</a:t>
            </a:r>
            <a:r>
              <a:rPr lang="cs-CZ" sz="3200" strike="noStrike" dirty="0">
                <a:solidFill>
                  <a:srgbClr val="FFFF00"/>
                </a:solidFill>
                <a:latin typeface="Calibri"/>
                <a:ea typeface="DejaVu Sans"/>
              </a:rPr>
              <a:t> (</a:t>
            </a:r>
            <a:r>
              <a:rPr lang="cs-CZ" sz="3200" b="1" strike="noStrike" dirty="0">
                <a:solidFill>
                  <a:srgbClr val="FFFF00"/>
                </a:solidFill>
                <a:latin typeface="Calibri"/>
                <a:ea typeface="DejaVu Sans"/>
              </a:rPr>
              <a:t>Peking</a:t>
            </a:r>
            <a:r>
              <a:rPr lang="cs-CZ" sz="3200" strike="noStrike" dirty="0">
                <a:solidFill>
                  <a:srgbClr val="FFFF00"/>
                </a:solidFill>
                <a:latin typeface="Calibri"/>
                <a:ea typeface="DejaVu Sans"/>
              </a:rPr>
              <a:t>), </a:t>
            </a:r>
            <a:r>
              <a:rPr lang="cs-CZ" sz="3200" strike="noStrike" dirty="0" err="1">
                <a:solidFill>
                  <a:srgbClr val="FFFF00"/>
                </a:solidFill>
                <a:latin typeface="Calibri"/>
                <a:ea typeface="DejaVu Sans"/>
              </a:rPr>
              <a:t>Chongqing</a:t>
            </a:r>
            <a:r>
              <a:rPr lang="cs-CZ" sz="3200" strike="noStrike" dirty="0">
                <a:solidFill>
                  <a:srgbClr val="FFFF00"/>
                </a:solidFill>
                <a:latin typeface="Calibri"/>
                <a:ea typeface="DejaVu Sans"/>
              </a:rPr>
              <a:t> (</a:t>
            </a:r>
            <a:r>
              <a:rPr lang="cs-CZ" sz="3200" b="1" strike="noStrike" dirty="0" err="1">
                <a:solidFill>
                  <a:srgbClr val="FFFF00"/>
                </a:solidFill>
                <a:latin typeface="Calibri"/>
                <a:ea typeface="DejaVu Sans"/>
              </a:rPr>
              <a:t>Čchung</a:t>
            </a:r>
            <a:r>
              <a:rPr lang="cs-CZ" sz="3200" b="1" strike="noStrike" dirty="0">
                <a:solidFill>
                  <a:srgbClr val="FFFF00"/>
                </a:solidFill>
                <a:latin typeface="Calibri"/>
                <a:ea typeface="DejaVu Sans"/>
              </a:rPr>
              <a:t>-</a:t>
            </a:r>
            <a:r>
              <a:rPr lang="cs-CZ" sz="3200" b="1" strike="noStrike" dirty="0" err="1">
                <a:solidFill>
                  <a:srgbClr val="FFFF00"/>
                </a:solidFill>
                <a:latin typeface="Calibri"/>
                <a:ea typeface="DejaVu Sans"/>
              </a:rPr>
              <a:t>čching</a:t>
            </a:r>
            <a:r>
              <a:rPr lang="cs-CZ" sz="3200" strike="noStrike" dirty="0">
                <a:solidFill>
                  <a:srgbClr val="FFFF00"/>
                </a:solidFill>
                <a:latin typeface="Calibri"/>
                <a:ea typeface="DejaVu Sans"/>
              </a:rPr>
              <a:t>), </a:t>
            </a:r>
            <a:r>
              <a:rPr lang="cs-CZ" sz="3200" strike="noStrike" dirty="0" err="1">
                <a:solidFill>
                  <a:srgbClr val="FFFF00"/>
                </a:solidFill>
                <a:latin typeface="Calibri"/>
                <a:ea typeface="DejaVu Sans"/>
              </a:rPr>
              <a:t>Shanghai</a:t>
            </a:r>
            <a:r>
              <a:rPr lang="cs-CZ" sz="3200" strike="noStrike" dirty="0">
                <a:solidFill>
                  <a:srgbClr val="FFFF00"/>
                </a:solidFill>
                <a:latin typeface="Calibri"/>
                <a:ea typeface="DejaVu Sans"/>
              </a:rPr>
              <a:t>, </a:t>
            </a:r>
            <a:r>
              <a:rPr lang="cs-CZ" sz="3200" strike="noStrike" dirty="0" err="1">
                <a:solidFill>
                  <a:srgbClr val="FFFF00"/>
                </a:solidFill>
                <a:latin typeface="Calibri"/>
                <a:ea typeface="DejaVu Sans"/>
              </a:rPr>
              <a:t>Xiānggǎng</a:t>
            </a:r>
            <a:r>
              <a:rPr lang="cs-CZ" sz="3200" strike="noStrike" dirty="0">
                <a:solidFill>
                  <a:srgbClr val="FFFF00"/>
                </a:solidFill>
                <a:latin typeface="Calibri"/>
                <a:ea typeface="DejaVu Sans"/>
              </a:rPr>
              <a:t> (</a:t>
            </a:r>
            <a:r>
              <a:rPr lang="cs-CZ" sz="3200" b="1" strike="noStrike" dirty="0">
                <a:solidFill>
                  <a:srgbClr val="FFFF00"/>
                </a:solidFill>
                <a:latin typeface="Calibri"/>
                <a:ea typeface="DejaVu Sans"/>
              </a:rPr>
              <a:t>Hongkong</a:t>
            </a:r>
            <a:r>
              <a:rPr lang="cs-CZ" sz="3200" strike="noStrike" dirty="0">
                <a:solidFill>
                  <a:srgbClr val="FFFF00"/>
                </a:solidFill>
                <a:latin typeface="Calibri"/>
                <a:ea typeface="DejaVu Sans"/>
              </a:rPr>
              <a:t>), Macao, </a:t>
            </a:r>
            <a:r>
              <a:rPr lang="cs-CZ" sz="3200" strike="noStrike" dirty="0" err="1">
                <a:solidFill>
                  <a:srgbClr val="FFFF00"/>
                </a:solidFill>
                <a:latin typeface="Calibri"/>
                <a:ea typeface="DejaVu Sans"/>
              </a:rPr>
              <a:t>Xi</a:t>
            </a:r>
            <a:r>
              <a:rPr lang="cs-CZ" sz="3200" strike="noStrike" dirty="0">
                <a:solidFill>
                  <a:srgbClr val="FFFF00"/>
                </a:solidFill>
                <a:latin typeface="Calibri"/>
                <a:ea typeface="DejaVu Sans"/>
              </a:rPr>
              <a:t>´</a:t>
            </a:r>
            <a:r>
              <a:rPr lang="cs-CZ" sz="3200" strike="noStrike" dirty="0" err="1">
                <a:solidFill>
                  <a:srgbClr val="FFFF00"/>
                </a:solidFill>
                <a:latin typeface="Calibri"/>
                <a:ea typeface="DejaVu Sans"/>
              </a:rPr>
              <a:t>an</a:t>
            </a:r>
            <a:r>
              <a:rPr lang="cs-CZ" sz="3200" strike="noStrike" dirty="0">
                <a:solidFill>
                  <a:srgbClr val="FFFF00"/>
                </a:solidFill>
                <a:latin typeface="Calibri"/>
                <a:ea typeface="DejaVu Sans"/>
              </a:rPr>
              <a:t> (</a:t>
            </a:r>
            <a:r>
              <a:rPr lang="cs-CZ" sz="3200" b="1" strike="noStrike" dirty="0">
                <a:solidFill>
                  <a:srgbClr val="FFFF00"/>
                </a:solidFill>
                <a:latin typeface="Calibri"/>
                <a:ea typeface="DejaVu Sans"/>
              </a:rPr>
              <a:t>Si-</a:t>
            </a:r>
            <a:r>
              <a:rPr lang="cs-CZ" sz="3200" b="1" strike="noStrike" dirty="0" err="1">
                <a:solidFill>
                  <a:srgbClr val="FFFF00"/>
                </a:solidFill>
                <a:latin typeface="Calibri"/>
                <a:ea typeface="DejaVu Sans"/>
              </a:rPr>
              <a:t>an</a:t>
            </a:r>
            <a:r>
              <a:rPr lang="cs-CZ" sz="3200" b="1" strike="noStrike" dirty="0">
                <a:solidFill>
                  <a:srgbClr val="FFFF00"/>
                </a:solidFill>
                <a:latin typeface="Calibri"/>
                <a:ea typeface="DejaVu Sans"/>
              </a:rPr>
              <a:t>)</a:t>
            </a:r>
            <a:r>
              <a:rPr lang="cs-CZ" sz="3200" strike="noStrike" dirty="0">
                <a:solidFill>
                  <a:srgbClr val="FFFF00"/>
                </a:solidFill>
                <a:latin typeface="Calibri"/>
                <a:ea typeface="DejaVu Sans"/>
              </a:rPr>
              <a:t>, </a:t>
            </a:r>
            <a:r>
              <a:rPr lang="cs-CZ" sz="3200" strike="noStrike" dirty="0" err="1">
                <a:solidFill>
                  <a:srgbClr val="FFFF00"/>
                </a:solidFill>
                <a:latin typeface="Calibri"/>
                <a:ea typeface="DejaVu Sans"/>
              </a:rPr>
              <a:t>Harbin</a:t>
            </a:r>
            <a:r>
              <a:rPr lang="cs-CZ" sz="3200" strike="noStrike" dirty="0">
                <a:solidFill>
                  <a:srgbClr val="FFFF00"/>
                </a:solidFill>
                <a:latin typeface="Calibri"/>
                <a:ea typeface="DejaVu Sans"/>
              </a:rPr>
              <a:t>, </a:t>
            </a:r>
            <a:r>
              <a:rPr lang="cs-CZ" sz="3200" strike="noStrike" dirty="0" err="1">
                <a:solidFill>
                  <a:srgbClr val="FFFF00"/>
                </a:solidFill>
                <a:latin typeface="Calibri"/>
                <a:ea typeface="DejaVu Sans"/>
              </a:rPr>
              <a:t>Wuhan</a:t>
            </a:r>
            <a:r>
              <a:rPr lang="cs-CZ" sz="3200" strike="noStrike" dirty="0">
                <a:solidFill>
                  <a:srgbClr val="FFFF00"/>
                </a:solidFill>
                <a:latin typeface="Calibri"/>
                <a:ea typeface="DejaVu Sans"/>
              </a:rPr>
              <a:t>, </a:t>
            </a:r>
            <a:r>
              <a:rPr lang="cs-CZ" sz="3200" strike="noStrike" dirty="0" err="1">
                <a:solidFill>
                  <a:srgbClr val="FFFF00"/>
                </a:solidFill>
                <a:latin typeface="Calibri"/>
                <a:ea typeface="DejaVu Sans"/>
              </a:rPr>
              <a:t>Lhasa</a:t>
            </a:r>
            <a:endParaRPr dirty="0"/>
          </a:p>
          <a:p>
            <a:pPr>
              <a:lnSpc>
                <a:spcPct val="100000"/>
              </a:lnSpc>
            </a:pPr>
            <a:endParaRPr dirty="0"/>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 name="CustomShape 1"/>
          <p:cNvSpPr/>
          <p:nvPr/>
        </p:nvSpPr>
        <p:spPr>
          <a:xfrm>
            <a:off x="0" y="0"/>
            <a:ext cx="9141480" cy="1069200"/>
          </a:xfrm>
          <a:prstGeom prst="rect">
            <a:avLst/>
          </a:prstGeom>
          <a:noFill/>
          <a:ln>
            <a:noFill/>
          </a:ln>
        </p:spPr>
        <p:style>
          <a:lnRef idx="0">
            <a:scrgbClr r="0" g="0" b="0"/>
          </a:lnRef>
          <a:fillRef idx="0">
            <a:scrgbClr r="0" g="0" b="0"/>
          </a:fillRef>
          <a:effectRef idx="0">
            <a:scrgbClr r="0" g="0" b="0"/>
          </a:effectRef>
          <a:fontRef idx="minor"/>
        </p:style>
      </p:sp>
      <p:sp>
        <p:nvSpPr>
          <p:cNvPr id="228" name="CustomShape 2"/>
          <p:cNvSpPr/>
          <p:nvPr/>
        </p:nvSpPr>
        <p:spPr>
          <a:xfrm>
            <a:off x="285840" y="1071720"/>
            <a:ext cx="8570160" cy="34398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endParaRPr/>
          </a:p>
          <a:p>
            <a:pPr>
              <a:lnSpc>
                <a:spcPct val="100000"/>
              </a:lnSpc>
            </a:pPr>
            <a:endParaRPr/>
          </a:p>
          <a:p>
            <a:pPr>
              <a:lnSpc>
                <a:spcPct val="100000"/>
              </a:lnSpc>
            </a:pPr>
            <a:r>
              <a:rPr lang="cs-CZ" sz="2800" i="1" strike="noStrike">
                <a:solidFill>
                  <a:srgbClr val="FFFFFF"/>
                </a:solidFill>
                <a:latin typeface="Arial"/>
                <a:ea typeface="DejaVu Sans"/>
              </a:rPr>
              <a:t> </a:t>
            </a:r>
            <a:endParaRPr/>
          </a:p>
        </p:txBody>
      </p:sp>
      <p:pic>
        <p:nvPicPr>
          <p:cNvPr id="229" name="Picture 3"/>
          <p:cNvPicPr/>
          <p:nvPr/>
        </p:nvPicPr>
        <p:blipFill>
          <a:blip r:embed="rId3" cstate="print"/>
          <a:stretch/>
        </p:blipFill>
        <p:spPr>
          <a:xfrm>
            <a:off x="4320" y="0"/>
            <a:ext cx="10217880" cy="7855560"/>
          </a:xfrm>
          <a:prstGeom prst="rect">
            <a:avLst/>
          </a:prstGeom>
          <a:ln>
            <a:noFill/>
          </a:ln>
        </p:spPr>
      </p:pic>
      <p:pic>
        <p:nvPicPr>
          <p:cNvPr id="230" name="Picture 4"/>
          <p:cNvPicPr/>
          <p:nvPr/>
        </p:nvPicPr>
        <p:blipFill>
          <a:blip r:embed="rId4" cstate="print"/>
          <a:stretch/>
        </p:blipFill>
        <p:spPr>
          <a:xfrm>
            <a:off x="1571760" y="3571920"/>
            <a:ext cx="1207080" cy="80712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Podnadpis 2"/>
          <p:cNvSpPr>
            <a:spLocks noGrp="1"/>
          </p:cNvSpPr>
          <p:nvPr>
            <p:ph type="subTitle"/>
          </p:nvPr>
        </p:nvSpPr>
        <p:spPr/>
        <p:txBody>
          <a:bodyPr/>
          <a:lstStyle/>
          <a:p>
            <a:endParaRPr lang="cs-CZ"/>
          </a:p>
        </p:txBody>
      </p:sp>
      <p:pic>
        <p:nvPicPr>
          <p:cNvPr id="1026" name="Picture 2" descr="Physical Map of China showing the international borders, relief, mountain ranges, deserts like the Gobi and Takla Makan, important cities, islands, etc."/>
          <p:cNvPicPr>
            <a:picLocks noChangeAspect="1" noChangeArrowheads="1"/>
          </p:cNvPicPr>
          <p:nvPr/>
        </p:nvPicPr>
        <p:blipFill>
          <a:blip r:embed="rId2" cstate="print"/>
          <a:srcRect/>
          <a:stretch>
            <a:fillRect/>
          </a:stretch>
        </p:blipFill>
        <p:spPr bwMode="auto">
          <a:xfrm>
            <a:off x="251521" y="-3926"/>
            <a:ext cx="8496944" cy="6861926"/>
          </a:xfrm>
          <a:prstGeom prst="rect">
            <a:avLst/>
          </a:prstGeom>
          <a:noFill/>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 name="CustomShape 1"/>
          <p:cNvSpPr/>
          <p:nvPr/>
        </p:nvSpPr>
        <p:spPr>
          <a:xfrm>
            <a:off x="0" y="0"/>
            <a:ext cx="9141480" cy="1069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gn="ctr">
              <a:lnSpc>
                <a:spcPct val="100000"/>
              </a:lnSpc>
            </a:pPr>
            <a:r>
              <a:rPr lang="cs-CZ" sz="4400" b="1" strike="noStrike">
                <a:solidFill>
                  <a:srgbClr val="000000"/>
                </a:solidFill>
                <a:latin typeface="Calibri"/>
                <a:ea typeface="DejaVu Sans"/>
              </a:rPr>
              <a:t>Fyzická geografie - reliéf</a:t>
            </a:r>
            <a:endParaRPr/>
          </a:p>
        </p:txBody>
      </p:sp>
      <p:sp>
        <p:nvSpPr>
          <p:cNvPr id="232" name="CustomShape 2"/>
          <p:cNvSpPr/>
          <p:nvPr/>
        </p:nvSpPr>
        <p:spPr>
          <a:xfrm>
            <a:off x="285840" y="1071720"/>
            <a:ext cx="8570160" cy="4415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cs-CZ" sz="2800" b="1" strike="noStrike">
                <a:solidFill>
                  <a:srgbClr val="FFFF00"/>
                </a:solidFill>
                <a:latin typeface="Arial"/>
                <a:ea typeface="DejaVu Sans"/>
              </a:rPr>
              <a:t>Nižší oblasti </a:t>
            </a:r>
            <a:r>
              <a:rPr lang="cs-CZ" sz="2800" strike="noStrike">
                <a:solidFill>
                  <a:srgbClr val="FFFF00"/>
                </a:solidFill>
                <a:latin typeface="Arial"/>
                <a:ea typeface="DejaVu Sans"/>
              </a:rPr>
              <a:t>jsou podél </a:t>
            </a:r>
            <a:r>
              <a:rPr lang="cs-CZ" sz="2800" b="1" strike="noStrike">
                <a:solidFill>
                  <a:srgbClr val="FFFF00"/>
                </a:solidFill>
                <a:latin typeface="Arial"/>
                <a:ea typeface="DejaVu Sans"/>
              </a:rPr>
              <a:t>pobřeží – Severočínská nížina</a:t>
            </a:r>
            <a:endParaRPr/>
          </a:p>
          <a:p>
            <a:pPr>
              <a:lnSpc>
                <a:spcPct val="100000"/>
              </a:lnSpc>
            </a:pPr>
            <a:endParaRPr/>
          </a:p>
          <a:p>
            <a:pPr>
              <a:lnSpc>
                <a:spcPct val="100000"/>
              </a:lnSpc>
            </a:pPr>
            <a:r>
              <a:rPr lang="cs-CZ" sz="2800" i="1" strike="noStrike">
                <a:solidFill>
                  <a:srgbClr val="FFFF00"/>
                </a:solidFill>
                <a:latin typeface="Arial"/>
                <a:ea typeface="DejaVu Sans"/>
              </a:rPr>
              <a:t>Je zde nějaká souvislost mezi nadmořskou výškou a hustotou zalidnění?</a:t>
            </a:r>
            <a:endParaRPr/>
          </a:p>
          <a:p>
            <a:pPr>
              <a:lnSpc>
                <a:spcPct val="100000"/>
              </a:lnSpc>
            </a:pPr>
            <a:endParaRPr/>
          </a:p>
          <a:p>
            <a:pPr>
              <a:lnSpc>
                <a:spcPct val="100000"/>
              </a:lnSpc>
              <a:buFont typeface="Arial"/>
              <a:buChar char="•"/>
            </a:pPr>
            <a:r>
              <a:rPr lang="cs-CZ" sz="2800" strike="noStrike">
                <a:solidFill>
                  <a:srgbClr val="FFFF00"/>
                </a:solidFill>
                <a:latin typeface="Arial"/>
                <a:ea typeface="DejaVu Sans"/>
              </a:rPr>
              <a:t>Pobřeží má </a:t>
            </a:r>
            <a:r>
              <a:rPr lang="cs-CZ" sz="2800" b="1" strike="noStrike">
                <a:solidFill>
                  <a:srgbClr val="FFFF00"/>
                </a:solidFill>
                <a:latin typeface="Arial"/>
                <a:ea typeface="DejaVu Sans"/>
              </a:rPr>
              <a:t>velmi úrodnou půdu</a:t>
            </a:r>
            <a:r>
              <a:rPr lang="cs-CZ" sz="2800" strike="noStrike">
                <a:solidFill>
                  <a:srgbClr val="FFFF00"/>
                </a:solidFill>
                <a:latin typeface="Arial"/>
                <a:ea typeface="DejaVu Sans"/>
              </a:rPr>
              <a:t> –&gt; </a:t>
            </a:r>
            <a:r>
              <a:rPr lang="cs-CZ" sz="2800" b="1" strike="noStrike">
                <a:solidFill>
                  <a:srgbClr val="FFFF00"/>
                </a:solidFill>
                <a:latin typeface="Arial"/>
                <a:ea typeface="DejaVu Sans"/>
              </a:rPr>
              <a:t>vysoká husota zalidnění</a:t>
            </a:r>
            <a:endParaRPr/>
          </a:p>
          <a:p>
            <a:pPr>
              <a:lnSpc>
                <a:spcPct val="100000"/>
              </a:lnSpc>
            </a:pPr>
            <a:endParaRPr/>
          </a:p>
          <a:p>
            <a:pPr>
              <a:lnSpc>
                <a:spcPct val="100000"/>
              </a:lnSpc>
            </a:pPr>
            <a:endParaRPr/>
          </a:p>
        </p:txBody>
      </p:sp>
      <p:pic>
        <p:nvPicPr>
          <p:cNvPr id="233" name="Picture 2"/>
          <p:cNvPicPr/>
          <p:nvPr/>
        </p:nvPicPr>
        <p:blipFill>
          <a:blip r:embed="rId3" cstate="print"/>
          <a:stretch/>
        </p:blipFill>
        <p:spPr>
          <a:xfrm>
            <a:off x="0" y="14400"/>
            <a:ext cx="8855640" cy="6842520"/>
          </a:xfrm>
          <a:prstGeom prst="rect">
            <a:avLst/>
          </a:prstGeom>
          <a:ln>
            <a:noFill/>
          </a:ln>
        </p:spPr>
      </p:pic>
    </p:spTree>
  </p:cSld>
  <p:clrMapOvr>
    <a:masterClrMapping/>
  </p:clrMapOvr>
  <p:timing>
    <p:tnLst>
      <p:par>
        <p:cTn id="1" dur="indefinite" restart="never" nodeType="tmRoot">
          <p:childTnLst>
            <p:seq>
              <p:cTn id="2" nodeType="mainSeq">
                <p:childTnLst>
                  <p:par>
                    <p:cTn id="3" fill="freeze">
                      <p:stCondLst>
                        <p:cond delay="indefinite"/>
                      </p:stCondLst>
                      <p:childTnLst>
                        <p:par>
                          <p:cTn id="4" fill="freeze">
                            <p:stCondLst>
                              <p:cond delay="0"/>
                            </p:stCondLst>
                            <p:childTnLst>
                              <p:par>
                                <p:cTn id="5" presetID="53" presetClass="entr" fill="hold" nodeType="clickEffect">
                                  <p:stCondLst>
                                    <p:cond delay="0"/>
                                  </p:stCondLst>
                                  <p:childTnLst>
                                    <p:set>
                                      <p:cBhvr>
                                        <p:cTn id="6" dur="1" fill="hold">
                                          <p:stCondLst>
                                            <p:cond delay="0"/>
                                          </p:stCondLst>
                                        </p:cTn>
                                        <p:tgtEl>
                                          <p:spTgt spid="233"/>
                                        </p:tgtEl>
                                        <p:attrNameLst>
                                          <p:attrName>style.visibility</p:attrName>
                                        </p:attrNameLst>
                                      </p:cBhvr>
                                      <p:to>
                                        <p:strVal val="visible"/>
                                      </p:to>
                                    </p:set>
                                    <p:anim calcmode="lin" valueType="str">
                                      <p:cBhvr additive="repl">
                                        <p:cTn id="7" dur="500" fill="hold"/>
                                        <p:tgtEl>
                                          <p:spTgt spid="233"/>
                                        </p:tgtEl>
                                      </p:cBhvr>
                                      <p:tavLst>
                                        <p:tav tm="100000">
                                          <p:val>
                                            <p:strVal val="width"/>
                                          </p:val>
                                        </p:tav>
                                      </p:tavLst>
                                    </p:anim>
                                    <p:anim calcmode="lin" valueType="str">
                                      <p:cBhvr additive="repl">
                                        <p:cTn id="8" dur="500" fill="hold"/>
                                        <p:tgtEl>
                                          <p:spTgt spid="233"/>
                                        </p:tgtEl>
                                      </p:cBhvr>
                                      <p:tavLst>
                                        <p:tav tm="100000">
                                          <p:val>
                                            <p:strVal val="height"/>
                                          </p:val>
                                        </p:tav>
                                      </p:tavLst>
                                    </p:anim>
                                    <p:animEffect transition="in" filter="fade">
                                      <p:cBhvr additive="repl">
                                        <p:cTn id="9" dur="500"/>
                                        <p:tgtEl>
                                          <p:spTgt spid="233"/>
                                        </p:tgtEl>
                                      </p:cBhvr>
                                    </p:animEffect>
                                  </p:childTnLst>
                                </p:cTn>
                              </p:par>
                            </p:childTnLst>
                          </p:cTn>
                        </p:par>
                      </p:childTnLst>
                    </p:cTn>
                  </p:par>
                  <p:par>
                    <p:cTn id="10" fill="freeze">
                      <p:stCondLst>
                        <p:cond delay="indefinite"/>
                      </p:stCondLst>
                      <p:childTnLst>
                        <p:par>
                          <p:cTn id="11" fill="freeze">
                            <p:stCondLst>
                              <p:cond delay="0"/>
                            </p:stCondLst>
                            <p:childTnLst>
                              <p:par>
                                <p:cTn id="12" presetID="53" presetClass="exit" fill="hold" nodeType="clickEffect">
                                  <p:stCondLst>
                                    <p:cond delay="0"/>
                                  </p:stCondLst>
                                  <p:childTnLst>
                                    <p:anim calcmode="lin" valueType="str">
                                      <p:cBhvr additive="repl">
                                        <p:cTn id="13" dur="500"/>
                                        <p:tgtEl>
                                          <p:spTgt spid="233"/>
                                        </p:tgtEl>
                                      </p:cBhvr>
                                      <p:tavLst>
                                        <p:tav tm="0">
                                          <p:val>
                                            <p:strVal val="width"/>
                                          </p:val>
                                        </p:tav>
                                      </p:tavLst>
                                    </p:anim>
                                    <p:anim calcmode="lin" valueType="str">
                                      <p:cBhvr additive="repl">
                                        <p:cTn id="14" dur="500"/>
                                        <p:tgtEl>
                                          <p:spTgt spid="233"/>
                                        </p:tgtEl>
                                      </p:cBhvr>
                                      <p:tavLst>
                                        <p:tav tm="0">
                                          <p:val>
                                            <p:strVal val="height"/>
                                          </p:val>
                                        </p:tav>
                                      </p:tavLst>
                                    </p:anim>
                                    <p:animEffect transition="in" filter="fade">
                                      <p:cBhvr additive="repl">
                                        <p:cTn id="15" dur="500"/>
                                        <p:tgtEl>
                                          <p:spTgt spid="233"/>
                                        </p:tgtEl>
                                      </p:cBhvr>
                                    </p:animEffect>
                                    <p:set>
                                      <p:cBhvr>
                                        <p:cTn id="16" dur="1" fill="hold">
                                          <p:stCondLst>
                                            <p:cond delay="499"/>
                                          </p:stCondLst>
                                        </p:cTn>
                                        <p:tgtEl>
                                          <p:spTgt spid="233"/>
                                        </p:tgtEl>
                                        <p:attrNameLst>
                                          <p:attrName>style.visibility</p:attrName>
                                        </p:attrNameLst>
                                      </p:cBhvr>
                                      <p:to>
                                        <p:strVal val="hidden"/>
                                      </p:to>
                                    </p:set>
                                  </p:childTnLst>
                                </p:cTn>
                              </p:par>
                            </p:childTnLst>
                          </p:cTn>
                        </p:par>
                      </p:childTnLst>
                    </p:cTn>
                  </p:par>
                  <p:par>
                    <p:cTn id="17" fill="freeze">
                      <p:stCondLst>
                        <p:cond delay="indefinite"/>
                      </p:stCondLst>
                      <p:childTnLst>
                        <p:par>
                          <p:cTn id="18" fill="freeze">
                            <p:stCondLst>
                              <p:cond delay="0"/>
                            </p:stCondLst>
                            <p:childTnLst>
                              <p:par>
                                <p:cTn id="19" presetID="2" presetClass="entr" presetSubtype="8" fill="hold" nodeType="clickEffect">
                                  <p:stCondLst>
                                    <p:cond delay="0"/>
                                  </p:stCondLst>
                                  <p:childTnLst>
                                    <p:set>
                                      <p:cBhvr>
                                        <p:cTn id="20" dur="1" fill="hold">
                                          <p:stCondLst>
                                            <p:cond delay="0"/>
                                          </p:stCondLst>
                                        </p:cTn>
                                        <p:tgtEl>
                                          <p:spTgt spid="232">
                                            <p:txEl>
                                              <p:pRg st="186" end="186"/>
                                            </p:txEl>
                                          </p:spTgt>
                                        </p:tgtEl>
                                        <p:attrNameLst>
                                          <p:attrName>style.visibility</p:attrName>
                                        </p:attrNameLst>
                                      </p:cBhvr>
                                      <p:to>
                                        <p:strVal val="visible"/>
                                      </p:to>
                                    </p:set>
                                    <p:anim calcmode="lin" valueType="num">
                                      <p:cBhvr additive="repl">
                                        <p:cTn id="21" dur="500" fill="hold"/>
                                        <p:tgtEl>
                                          <p:spTgt spid="232">
                                            <p:txEl>
                                              <p:pRg st="186" end="186"/>
                                            </p:txEl>
                                          </p:spTgt>
                                        </p:tgtEl>
                                        <p:attrNameLst>
                                          <p:attrName>ppt_x</p:attrName>
                                        </p:attrNameLst>
                                      </p:cBhvr>
                                      <p:tavLst>
                                        <p:tav tm="0">
                                          <p:val>
                                            <p:strVal val="0-#ppt_w/2"/>
                                          </p:val>
                                        </p:tav>
                                        <p:tav tm="100000">
                                          <p:val>
                                            <p:strVal val="#ppt_x"/>
                                          </p:val>
                                        </p:tav>
                                      </p:tavLst>
                                    </p:anim>
                                    <p:anim calcmode="lin" valueType="num">
                                      <p:cBhvr additive="repl">
                                        <p:cTn id="22" dur="500" fill="hold"/>
                                        <p:tgtEl>
                                          <p:spTgt spid="232">
                                            <p:txEl>
                                              <p:pRg st="186" end="18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 name="CustomShape 1"/>
          <p:cNvSpPr/>
          <p:nvPr/>
        </p:nvSpPr>
        <p:spPr>
          <a:xfrm>
            <a:off x="457200" y="274680"/>
            <a:ext cx="8227080" cy="1140480"/>
          </a:xfrm>
          <a:prstGeom prst="rect">
            <a:avLst/>
          </a:prstGeom>
          <a:noFill/>
          <a:ln>
            <a:noFill/>
          </a:ln>
        </p:spPr>
        <p:style>
          <a:lnRef idx="0">
            <a:scrgbClr r="0" g="0" b="0"/>
          </a:lnRef>
          <a:fillRef idx="0">
            <a:scrgbClr r="0" g="0" b="0"/>
          </a:fillRef>
          <a:effectRef idx="0">
            <a:scrgbClr r="0" g="0" b="0"/>
          </a:effectRef>
          <a:fontRef idx="minor"/>
        </p:style>
      </p:sp>
      <p:sp>
        <p:nvSpPr>
          <p:cNvPr id="236" name="CustomShape 2"/>
          <p:cNvSpPr/>
          <p:nvPr/>
        </p:nvSpPr>
        <p:spPr>
          <a:xfrm>
            <a:off x="457200" y="1600200"/>
            <a:ext cx="8227080" cy="4523400"/>
          </a:xfrm>
          <a:prstGeom prst="rect">
            <a:avLst/>
          </a:prstGeom>
          <a:noFill/>
          <a:ln>
            <a:noFill/>
          </a:ln>
        </p:spPr>
        <p:style>
          <a:lnRef idx="0">
            <a:scrgbClr r="0" g="0" b="0"/>
          </a:lnRef>
          <a:fillRef idx="0">
            <a:scrgbClr r="0" g="0" b="0"/>
          </a:fillRef>
          <a:effectRef idx="0">
            <a:scrgbClr r="0" g="0" b="0"/>
          </a:effectRef>
          <a:fontRef idx="minor"/>
        </p:style>
      </p:sp>
      <p:pic>
        <p:nvPicPr>
          <p:cNvPr id="237" name="Picture 2"/>
          <p:cNvPicPr/>
          <p:nvPr/>
        </p:nvPicPr>
        <p:blipFill>
          <a:blip r:embed="rId2" cstate="print"/>
          <a:stretch/>
        </p:blipFill>
        <p:spPr>
          <a:xfrm>
            <a:off x="0" y="285840"/>
            <a:ext cx="9110160" cy="621252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 name="CustomShape 1"/>
          <p:cNvSpPr/>
          <p:nvPr/>
        </p:nvSpPr>
        <p:spPr>
          <a:xfrm>
            <a:off x="457200" y="274680"/>
            <a:ext cx="8227080" cy="1140480"/>
          </a:xfrm>
          <a:prstGeom prst="rect">
            <a:avLst/>
          </a:prstGeom>
          <a:noFill/>
          <a:ln>
            <a:noFill/>
          </a:ln>
        </p:spPr>
        <p:style>
          <a:lnRef idx="0">
            <a:scrgbClr r="0" g="0" b="0"/>
          </a:lnRef>
          <a:fillRef idx="0">
            <a:scrgbClr r="0" g="0" b="0"/>
          </a:fillRef>
          <a:effectRef idx="0">
            <a:scrgbClr r="0" g="0" b="0"/>
          </a:effectRef>
          <a:fontRef idx="minor"/>
        </p:style>
      </p:sp>
      <p:sp>
        <p:nvSpPr>
          <p:cNvPr id="239" name="CustomShape 2"/>
          <p:cNvSpPr/>
          <p:nvPr/>
        </p:nvSpPr>
        <p:spPr>
          <a:xfrm>
            <a:off x="457200" y="1600200"/>
            <a:ext cx="8227080" cy="4523400"/>
          </a:xfrm>
          <a:prstGeom prst="rect">
            <a:avLst/>
          </a:prstGeom>
          <a:noFill/>
          <a:ln>
            <a:noFill/>
          </a:ln>
        </p:spPr>
        <p:style>
          <a:lnRef idx="0">
            <a:scrgbClr r="0" g="0" b="0"/>
          </a:lnRef>
          <a:fillRef idx="0">
            <a:scrgbClr r="0" g="0" b="0"/>
          </a:fillRef>
          <a:effectRef idx="0">
            <a:scrgbClr r="0" g="0" b="0"/>
          </a:effectRef>
          <a:fontRef idx="minor"/>
        </p:style>
      </p:sp>
      <p:pic>
        <p:nvPicPr>
          <p:cNvPr id="240" name="Picture 2"/>
          <p:cNvPicPr/>
          <p:nvPr/>
        </p:nvPicPr>
        <p:blipFill>
          <a:blip r:embed="rId2" cstate="print"/>
          <a:stretch/>
        </p:blipFill>
        <p:spPr>
          <a:xfrm>
            <a:off x="0" y="428760"/>
            <a:ext cx="9141480" cy="562248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 name="CustomShape 1"/>
          <p:cNvSpPr/>
          <p:nvPr/>
        </p:nvSpPr>
        <p:spPr>
          <a:xfrm>
            <a:off x="457200" y="274680"/>
            <a:ext cx="8227080" cy="1140480"/>
          </a:xfrm>
          <a:prstGeom prst="rect">
            <a:avLst/>
          </a:prstGeom>
          <a:noFill/>
          <a:ln>
            <a:noFill/>
          </a:ln>
        </p:spPr>
        <p:style>
          <a:lnRef idx="0">
            <a:scrgbClr r="0" g="0" b="0"/>
          </a:lnRef>
          <a:fillRef idx="0">
            <a:scrgbClr r="0" g="0" b="0"/>
          </a:fillRef>
          <a:effectRef idx="0">
            <a:scrgbClr r="0" g="0" b="0"/>
          </a:effectRef>
          <a:fontRef idx="minor"/>
        </p:style>
      </p:sp>
      <p:sp>
        <p:nvSpPr>
          <p:cNvPr id="242" name="CustomShape 2"/>
          <p:cNvSpPr/>
          <p:nvPr/>
        </p:nvSpPr>
        <p:spPr>
          <a:xfrm>
            <a:off x="457200" y="1600200"/>
            <a:ext cx="8227080" cy="4523400"/>
          </a:xfrm>
          <a:prstGeom prst="rect">
            <a:avLst/>
          </a:prstGeom>
          <a:noFill/>
          <a:ln>
            <a:noFill/>
          </a:ln>
        </p:spPr>
        <p:style>
          <a:lnRef idx="0">
            <a:scrgbClr r="0" g="0" b="0"/>
          </a:lnRef>
          <a:fillRef idx="0">
            <a:scrgbClr r="0" g="0" b="0"/>
          </a:fillRef>
          <a:effectRef idx="0">
            <a:scrgbClr r="0" g="0" b="0"/>
          </a:effectRef>
          <a:fontRef idx="minor"/>
        </p:style>
      </p:sp>
      <p:pic>
        <p:nvPicPr>
          <p:cNvPr id="243" name="Picture 2"/>
          <p:cNvPicPr/>
          <p:nvPr/>
        </p:nvPicPr>
        <p:blipFill>
          <a:blip r:embed="rId2" cstate="print"/>
          <a:stretch/>
        </p:blipFill>
        <p:spPr>
          <a:xfrm>
            <a:off x="0" y="285840"/>
            <a:ext cx="9184320" cy="614124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 name="CustomShape 1"/>
          <p:cNvSpPr/>
          <p:nvPr/>
        </p:nvSpPr>
        <p:spPr>
          <a:xfrm>
            <a:off x="457200" y="274680"/>
            <a:ext cx="8227080" cy="1140480"/>
          </a:xfrm>
          <a:prstGeom prst="rect">
            <a:avLst/>
          </a:prstGeom>
          <a:noFill/>
          <a:ln>
            <a:noFill/>
          </a:ln>
        </p:spPr>
        <p:style>
          <a:lnRef idx="0">
            <a:scrgbClr r="0" g="0" b="0"/>
          </a:lnRef>
          <a:fillRef idx="0">
            <a:scrgbClr r="0" g="0" b="0"/>
          </a:fillRef>
          <a:effectRef idx="0">
            <a:scrgbClr r="0" g="0" b="0"/>
          </a:effectRef>
          <a:fontRef idx="minor"/>
        </p:style>
      </p:sp>
      <p:sp>
        <p:nvSpPr>
          <p:cNvPr id="164" name="CustomShape 2"/>
          <p:cNvSpPr/>
          <p:nvPr/>
        </p:nvSpPr>
        <p:spPr>
          <a:xfrm>
            <a:off x="457200" y="1600200"/>
            <a:ext cx="8227080" cy="4523400"/>
          </a:xfrm>
          <a:prstGeom prst="rect">
            <a:avLst/>
          </a:prstGeom>
          <a:noFill/>
          <a:ln>
            <a:noFill/>
          </a:ln>
        </p:spPr>
        <p:style>
          <a:lnRef idx="0">
            <a:scrgbClr r="0" g="0" b="0"/>
          </a:lnRef>
          <a:fillRef idx="0">
            <a:scrgbClr r="0" g="0" b="0"/>
          </a:fillRef>
          <a:effectRef idx="0">
            <a:scrgbClr r="0" g="0" b="0"/>
          </a:effectRef>
          <a:fontRef idx="minor"/>
        </p:style>
      </p:sp>
      <p:pic>
        <p:nvPicPr>
          <p:cNvPr id="165" name="Picture 2"/>
          <p:cNvPicPr/>
          <p:nvPr/>
        </p:nvPicPr>
        <p:blipFill>
          <a:blip r:embed="rId2" cstate="print"/>
          <a:stretch/>
        </p:blipFill>
        <p:spPr>
          <a:xfrm>
            <a:off x="606240" y="0"/>
            <a:ext cx="7892280" cy="685548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 name="CustomShape 1"/>
          <p:cNvSpPr/>
          <p:nvPr/>
        </p:nvSpPr>
        <p:spPr>
          <a:xfrm>
            <a:off x="457200" y="274680"/>
            <a:ext cx="8227080" cy="1140480"/>
          </a:xfrm>
          <a:prstGeom prst="rect">
            <a:avLst/>
          </a:prstGeom>
          <a:noFill/>
          <a:ln>
            <a:noFill/>
          </a:ln>
        </p:spPr>
        <p:style>
          <a:lnRef idx="0">
            <a:scrgbClr r="0" g="0" b="0"/>
          </a:lnRef>
          <a:fillRef idx="0">
            <a:scrgbClr r="0" g="0" b="0"/>
          </a:fillRef>
          <a:effectRef idx="0">
            <a:scrgbClr r="0" g="0" b="0"/>
          </a:effectRef>
          <a:fontRef idx="minor"/>
        </p:style>
      </p:sp>
      <p:sp>
        <p:nvSpPr>
          <p:cNvPr id="245" name="CustomShape 2"/>
          <p:cNvSpPr/>
          <p:nvPr/>
        </p:nvSpPr>
        <p:spPr>
          <a:xfrm>
            <a:off x="457200" y="1600200"/>
            <a:ext cx="8227080" cy="4523400"/>
          </a:xfrm>
          <a:prstGeom prst="rect">
            <a:avLst/>
          </a:prstGeom>
          <a:noFill/>
          <a:ln>
            <a:noFill/>
          </a:ln>
        </p:spPr>
        <p:style>
          <a:lnRef idx="0">
            <a:scrgbClr r="0" g="0" b="0"/>
          </a:lnRef>
          <a:fillRef idx="0">
            <a:scrgbClr r="0" g="0" b="0"/>
          </a:fillRef>
          <a:effectRef idx="0">
            <a:scrgbClr r="0" g="0" b="0"/>
          </a:effectRef>
          <a:fontRef idx="minor"/>
        </p:style>
      </p:sp>
      <p:pic>
        <p:nvPicPr>
          <p:cNvPr id="246" name="Picture 2"/>
          <p:cNvPicPr/>
          <p:nvPr/>
        </p:nvPicPr>
        <p:blipFill>
          <a:blip r:embed="rId2" cstate="print"/>
          <a:stretch/>
        </p:blipFill>
        <p:spPr>
          <a:xfrm>
            <a:off x="0" y="571320"/>
            <a:ext cx="9172440" cy="561240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 name="CustomShape 1"/>
          <p:cNvSpPr/>
          <p:nvPr/>
        </p:nvSpPr>
        <p:spPr>
          <a:xfrm>
            <a:off x="457200" y="274680"/>
            <a:ext cx="8227080" cy="1140480"/>
          </a:xfrm>
          <a:prstGeom prst="rect">
            <a:avLst/>
          </a:prstGeom>
          <a:noFill/>
          <a:ln>
            <a:noFill/>
          </a:ln>
        </p:spPr>
        <p:style>
          <a:lnRef idx="0">
            <a:scrgbClr r="0" g="0" b="0"/>
          </a:lnRef>
          <a:fillRef idx="0">
            <a:scrgbClr r="0" g="0" b="0"/>
          </a:fillRef>
          <a:effectRef idx="0">
            <a:scrgbClr r="0" g="0" b="0"/>
          </a:effectRef>
          <a:fontRef idx="minor"/>
        </p:style>
      </p:sp>
      <p:sp>
        <p:nvSpPr>
          <p:cNvPr id="248" name="CustomShape 2"/>
          <p:cNvSpPr/>
          <p:nvPr/>
        </p:nvSpPr>
        <p:spPr>
          <a:xfrm>
            <a:off x="457200" y="1600200"/>
            <a:ext cx="8227080" cy="4523400"/>
          </a:xfrm>
          <a:prstGeom prst="rect">
            <a:avLst/>
          </a:prstGeom>
          <a:noFill/>
          <a:ln>
            <a:noFill/>
          </a:ln>
        </p:spPr>
        <p:style>
          <a:lnRef idx="0">
            <a:scrgbClr r="0" g="0" b="0"/>
          </a:lnRef>
          <a:fillRef idx="0">
            <a:scrgbClr r="0" g="0" b="0"/>
          </a:fillRef>
          <a:effectRef idx="0">
            <a:scrgbClr r="0" g="0" b="0"/>
          </a:effectRef>
          <a:fontRef idx="minor"/>
        </p:style>
      </p:sp>
      <p:pic>
        <p:nvPicPr>
          <p:cNvPr id="249" name="Picture 2"/>
          <p:cNvPicPr/>
          <p:nvPr/>
        </p:nvPicPr>
        <p:blipFill>
          <a:blip r:embed="rId2" cstate="print"/>
          <a:stretch/>
        </p:blipFill>
        <p:spPr>
          <a:xfrm>
            <a:off x="161280" y="0"/>
            <a:ext cx="8694360" cy="685548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 name="CustomShape 1"/>
          <p:cNvSpPr/>
          <p:nvPr/>
        </p:nvSpPr>
        <p:spPr>
          <a:xfrm>
            <a:off x="457200" y="274680"/>
            <a:ext cx="8227080" cy="1140480"/>
          </a:xfrm>
          <a:prstGeom prst="rect">
            <a:avLst/>
          </a:prstGeom>
          <a:noFill/>
          <a:ln>
            <a:noFill/>
          </a:ln>
        </p:spPr>
        <p:style>
          <a:lnRef idx="0">
            <a:scrgbClr r="0" g="0" b="0"/>
          </a:lnRef>
          <a:fillRef idx="0">
            <a:scrgbClr r="0" g="0" b="0"/>
          </a:fillRef>
          <a:effectRef idx="0">
            <a:scrgbClr r="0" g="0" b="0"/>
          </a:effectRef>
          <a:fontRef idx="minor"/>
        </p:style>
      </p:sp>
      <p:sp>
        <p:nvSpPr>
          <p:cNvPr id="251" name="CustomShape 2"/>
          <p:cNvSpPr/>
          <p:nvPr/>
        </p:nvSpPr>
        <p:spPr>
          <a:xfrm>
            <a:off x="457200" y="1600200"/>
            <a:ext cx="8227080" cy="4523400"/>
          </a:xfrm>
          <a:prstGeom prst="rect">
            <a:avLst/>
          </a:prstGeom>
          <a:noFill/>
          <a:ln>
            <a:noFill/>
          </a:ln>
        </p:spPr>
        <p:style>
          <a:lnRef idx="0">
            <a:scrgbClr r="0" g="0" b="0"/>
          </a:lnRef>
          <a:fillRef idx="0">
            <a:scrgbClr r="0" g="0" b="0"/>
          </a:fillRef>
          <a:effectRef idx="0">
            <a:scrgbClr r="0" g="0" b="0"/>
          </a:effectRef>
          <a:fontRef idx="minor"/>
        </p:style>
      </p:sp>
      <p:pic>
        <p:nvPicPr>
          <p:cNvPr id="252" name="Picture 2"/>
          <p:cNvPicPr/>
          <p:nvPr/>
        </p:nvPicPr>
        <p:blipFill>
          <a:blip r:embed="rId2" cstate="print"/>
          <a:stretch/>
        </p:blipFill>
        <p:spPr>
          <a:xfrm>
            <a:off x="0" y="357120"/>
            <a:ext cx="9141480" cy="608760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 name="CustomShape 1"/>
          <p:cNvSpPr/>
          <p:nvPr/>
        </p:nvSpPr>
        <p:spPr>
          <a:xfrm>
            <a:off x="457200" y="274680"/>
            <a:ext cx="8227080" cy="1140480"/>
          </a:xfrm>
          <a:prstGeom prst="rect">
            <a:avLst/>
          </a:prstGeom>
          <a:noFill/>
          <a:ln>
            <a:noFill/>
          </a:ln>
        </p:spPr>
        <p:style>
          <a:lnRef idx="0">
            <a:scrgbClr r="0" g="0" b="0"/>
          </a:lnRef>
          <a:fillRef idx="0">
            <a:scrgbClr r="0" g="0" b="0"/>
          </a:fillRef>
          <a:effectRef idx="0">
            <a:scrgbClr r="0" g="0" b="0"/>
          </a:effectRef>
          <a:fontRef idx="minor"/>
        </p:style>
      </p:sp>
      <p:sp>
        <p:nvSpPr>
          <p:cNvPr id="254" name="CustomShape 2"/>
          <p:cNvSpPr/>
          <p:nvPr/>
        </p:nvSpPr>
        <p:spPr>
          <a:xfrm>
            <a:off x="457200" y="1600200"/>
            <a:ext cx="8227080" cy="4523400"/>
          </a:xfrm>
          <a:prstGeom prst="rect">
            <a:avLst/>
          </a:prstGeom>
          <a:noFill/>
          <a:ln>
            <a:noFill/>
          </a:ln>
        </p:spPr>
        <p:style>
          <a:lnRef idx="0">
            <a:scrgbClr r="0" g="0" b="0"/>
          </a:lnRef>
          <a:fillRef idx="0">
            <a:scrgbClr r="0" g="0" b="0"/>
          </a:fillRef>
          <a:effectRef idx="0">
            <a:scrgbClr r="0" g="0" b="0"/>
          </a:effectRef>
          <a:fontRef idx="minor"/>
        </p:style>
      </p:sp>
      <p:pic>
        <p:nvPicPr>
          <p:cNvPr id="255" name="Picture 2"/>
          <p:cNvPicPr/>
          <p:nvPr/>
        </p:nvPicPr>
        <p:blipFill>
          <a:blip r:embed="rId2" cstate="print"/>
          <a:stretch/>
        </p:blipFill>
        <p:spPr>
          <a:xfrm>
            <a:off x="0" y="0"/>
            <a:ext cx="9146160" cy="685548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 name="CustomShape 1"/>
          <p:cNvSpPr/>
          <p:nvPr/>
        </p:nvSpPr>
        <p:spPr>
          <a:xfrm>
            <a:off x="457200" y="274680"/>
            <a:ext cx="8227080" cy="1140480"/>
          </a:xfrm>
          <a:prstGeom prst="rect">
            <a:avLst/>
          </a:prstGeom>
          <a:noFill/>
          <a:ln>
            <a:noFill/>
          </a:ln>
        </p:spPr>
        <p:style>
          <a:lnRef idx="0">
            <a:scrgbClr r="0" g="0" b="0"/>
          </a:lnRef>
          <a:fillRef idx="0">
            <a:scrgbClr r="0" g="0" b="0"/>
          </a:fillRef>
          <a:effectRef idx="0">
            <a:scrgbClr r="0" g="0" b="0"/>
          </a:effectRef>
          <a:fontRef idx="minor"/>
        </p:style>
      </p:sp>
      <p:sp>
        <p:nvSpPr>
          <p:cNvPr id="257" name="CustomShape 2"/>
          <p:cNvSpPr/>
          <p:nvPr/>
        </p:nvSpPr>
        <p:spPr>
          <a:xfrm>
            <a:off x="457200" y="1600200"/>
            <a:ext cx="8227080" cy="4523400"/>
          </a:xfrm>
          <a:prstGeom prst="rect">
            <a:avLst/>
          </a:prstGeom>
          <a:noFill/>
          <a:ln>
            <a:noFill/>
          </a:ln>
        </p:spPr>
        <p:style>
          <a:lnRef idx="0">
            <a:scrgbClr r="0" g="0" b="0"/>
          </a:lnRef>
          <a:fillRef idx="0">
            <a:scrgbClr r="0" g="0" b="0"/>
          </a:fillRef>
          <a:effectRef idx="0">
            <a:scrgbClr r="0" g="0" b="0"/>
          </a:effectRef>
          <a:fontRef idx="minor"/>
        </p:style>
      </p:sp>
      <p:pic>
        <p:nvPicPr>
          <p:cNvPr id="258" name="Picture 2"/>
          <p:cNvPicPr/>
          <p:nvPr/>
        </p:nvPicPr>
        <p:blipFill>
          <a:blip r:embed="rId2" cstate="print"/>
          <a:stretch/>
        </p:blipFill>
        <p:spPr>
          <a:xfrm>
            <a:off x="0" y="357120"/>
            <a:ext cx="9141480" cy="612396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 name="CustomShape 1"/>
          <p:cNvSpPr/>
          <p:nvPr/>
        </p:nvSpPr>
        <p:spPr>
          <a:xfrm>
            <a:off x="457200" y="274680"/>
            <a:ext cx="8227080" cy="1140480"/>
          </a:xfrm>
          <a:prstGeom prst="rect">
            <a:avLst/>
          </a:prstGeom>
          <a:noFill/>
          <a:ln>
            <a:noFill/>
          </a:ln>
        </p:spPr>
        <p:style>
          <a:lnRef idx="0">
            <a:scrgbClr r="0" g="0" b="0"/>
          </a:lnRef>
          <a:fillRef idx="0">
            <a:scrgbClr r="0" g="0" b="0"/>
          </a:fillRef>
          <a:effectRef idx="0">
            <a:scrgbClr r="0" g="0" b="0"/>
          </a:effectRef>
          <a:fontRef idx="minor"/>
        </p:style>
      </p:sp>
      <p:sp>
        <p:nvSpPr>
          <p:cNvPr id="260" name="CustomShape 2"/>
          <p:cNvSpPr/>
          <p:nvPr/>
        </p:nvSpPr>
        <p:spPr>
          <a:xfrm>
            <a:off x="457200" y="1600200"/>
            <a:ext cx="8227080" cy="4523400"/>
          </a:xfrm>
          <a:prstGeom prst="rect">
            <a:avLst/>
          </a:prstGeom>
          <a:noFill/>
          <a:ln>
            <a:noFill/>
          </a:ln>
        </p:spPr>
        <p:style>
          <a:lnRef idx="0">
            <a:scrgbClr r="0" g="0" b="0"/>
          </a:lnRef>
          <a:fillRef idx="0">
            <a:scrgbClr r="0" g="0" b="0"/>
          </a:fillRef>
          <a:effectRef idx="0">
            <a:scrgbClr r="0" g="0" b="0"/>
          </a:effectRef>
          <a:fontRef idx="minor"/>
        </p:style>
      </p:sp>
      <p:pic>
        <p:nvPicPr>
          <p:cNvPr id="261" name="Picture 2"/>
          <p:cNvPicPr/>
          <p:nvPr/>
        </p:nvPicPr>
        <p:blipFill>
          <a:blip r:embed="rId2" cstate="print"/>
          <a:stretch/>
        </p:blipFill>
        <p:spPr>
          <a:xfrm>
            <a:off x="0" y="571320"/>
            <a:ext cx="9141480" cy="571968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 name="CustomShape 1"/>
          <p:cNvSpPr/>
          <p:nvPr/>
        </p:nvSpPr>
        <p:spPr>
          <a:xfrm>
            <a:off x="457200" y="274680"/>
            <a:ext cx="8227080" cy="1140480"/>
          </a:xfrm>
          <a:prstGeom prst="rect">
            <a:avLst/>
          </a:prstGeom>
          <a:noFill/>
          <a:ln>
            <a:noFill/>
          </a:ln>
        </p:spPr>
        <p:style>
          <a:lnRef idx="0">
            <a:scrgbClr r="0" g="0" b="0"/>
          </a:lnRef>
          <a:fillRef idx="0">
            <a:scrgbClr r="0" g="0" b="0"/>
          </a:fillRef>
          <a:effectRef idx="0">
            <a:scrgbClr r="0" g="0" b="0"/>
          </a:effectRef>
          <a:fontRef idx="minor"/>
        </p:style>
      </p:sp>
      <p:sp>
        <p:nvSpPr>
          <p:cNvPr id="263" name="CustomShape 2"/>
          <p:cNvSpPr/>
          <p:nvPr/>
        </p:nvSpPr>
        <p:spPr>
          <a:xfrm>
            <a:off x="457200" y="1600200"/>
            <a:ext cx="8227080" cy="4523400"/>
          </a:xfrm>
          <a:prstGeom prst="rect">
            <a:avLst/>
          </a:prstGeom>
          <a:noFill/>
          <a:ln>
            <a:noFill/>
          </a:ln>
        </p:spPr>
        <p:style>
          <a:lnRef idx="0">
            <a:scrgbClr r="0" g="0" b="0"/>
          </a:lnRef>
          <a:fillRef idx="0">
            <a:scrgbClr r="0" g="0" b="0"/>
          </a:fillRef>
          <a:effectRef idx="0">
            <a:scrgbClr r="0" g="0" b="0"/>
          </a:effectRef>
          <a:fontRef idx="minor"/>
        </p:style>
      </p:sp>
      <p:pic>
        <p:nvPicPr>
          <p:cNvPr id="264" name="Picture 2"/>
          <p:cNvPicPr/>
          <p:nvPr/>
        </p:nvPicPr>
        <p:blipFill>
          <a:blip r:embed="rId2" cstate="print"/>
          <a:stretch/>
        </p:blipFill>
        <p:spPr>
          <a:xfrm>
            <a:off x="1214280" y="0"/>
            <a:ext cx="7031880" cy="6855480"/>
          </a:xfrm>
          <a:prstGeom prst="rect">
            <a:avLst/>
          </a:prstGeom>
          <a:ln>
            <a:noFill/>
          </a:ln>
        </p:spPr>
      </p:pic>
      <p:pic>
        <p:nvPicPr>
          <p:cNvPr id="265" name="Picture 4"/>
          <p:cNvPicPr/>
          <p:nvPr/>
        </p:nvPicPr>
        <p:blipFill>
          <a:blip r:embed="rId3" cstate="print"/>
          <a:stretch/>
        </p:blipFill>
        <p:spPr>
          <a:xfrm>
            <a:off x="0" y="0"/>
            <a:ext cx="3201120" cy="216000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 name="CustomShape 1"/>
          <p:cNvSpPr/>
          <p:nvPr/>
        </p:nvSpPr>
        <p:spPr>
          <a:xfrm>
            <a:off x="457200" y="274680"/>
            <a:ext cx="8227080" cy="1140480"/>
          </a:xfrm>
          <a:prstGeom prst="rect">
            <a:avLst/>
          </a:prstGeom>
          <a:noFill/>
          <a:ln>
            <a:noFill/>
          </a:ln>
        </p:spPr>
        <p:style>
          <a:lnRef idx="0">
            <a:scrgbClr r="0" g="0" b="0"/>
          </a:lnRef>
          <a:fillRef idx="0">
            <a:scrgbClr r="0" g="0" b="0"/>
          </a:fillRef>
          <a:effectRef idx="0">
            <a:scrgbClr r="0" g="0" b="0"/>
          </a:effectRef>
          <a:fontRef idx="minor"/>
        </p:style>
      </p:sp>
      <p:sp>
        <p:nvSpPr>
          <p:cNvPr id="267" name="CustomShape 2"/>
          <p:cNvSpPr/>
          <p:nvPr/>
        </p:nvSpPr>
        <p:spPr>
          <a:xfrm>
            <a:off x="457200" y="1600200"/>
            <a:ext cx="8227080" cy="4523400"/>
          </a:xfrm>
          <a:prstGeom prst="rect">
            <a:avLst/>
          </a:prstGeom>
          <a:noFill/>
          <a:ln>
            <a:noFill/>
          </a:ln>
        </p:spPr>
        <p:style>
          <a:lnRef idx="0">
            <a:scrgbClr r="0" g="0" b="0"/>
          </a:lnRef>
          <a:fillRef idx="0">
            <a:scrgbClr r="0" g="0" b="0"/>
          </a:fillRef>
          <a:effectRef idx="0">
            <a:scrgbClr r="0" g="0" b="0"/>
          </a:effectRef>
          <a:fontRef idx="minor"/>
        </p:style>
      </p:sp>
      <p:pic>
        <p:nvPicPr>
          <p:cNvPr id="268" name="Picture 2"/>
          <p:cNvPicPr/>
          <p:nvPr/>
        </p:nvPicPr>
        <p:blipFill>
          <a:blip r:embed="rId2" cstate="print"/>
          <a:stretch/>
        </p:blipFill>
        <p:spPr>
          <a:xfrm>
            <a:off x="-35640" y="1143000"/>
            <a:ext cx="9177120" cy="442656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 name="CustomShape 1"/>
          <p:cNvSpPr/>
          <p:nvPr/>
        </p:nvSpPr>
        <p:spPr>
          <a:xfrm>
            <a:off x="457200" y="274680"/>
            <a:ext cx="8227080" cy="1140480"/>
          </a:xfrm>
          <a:prstGeom prst="rect">
            <a:avLst/>
          </a:prstGeom>
          <a:noFill/>
          <a:ln>
            <a:noFill/>
          </a:ln>
        </p:spPr>
        <p:style>
          <a:lnRef idx="0">
            <a:scrgbClr r="0" g="0" b="0"/>
          </a:lnRef>
          <a:fillRef idx="0">
            <a:scrgbClr r="0" g="0" b="0"/>
          </a:fillRef>
          <a:effectRef idx="0">
            <a:scrgbClr r="0" g="0" b="0"/>
          </a:effectRef>
          <a:fontRef idx="minor"/>
        </p:style>
      </p:sp>
      <p:sp>
        <p:nvSpPr>
          <p:cNvPr id="270" name="CustomShape 2"/>
          <p:cNvSpPr/>
          <p:nvPr/>
        </p:nvSpPr>
        <p:spPr>
          <a:xfrm>
            <a:off x="457200" y="1600200"/>
            <a:ext cx="8227080" cy="4523400"/>
          </a:xfrm>
          <a:prstGeom prst="rect">
            <a:avLst/>
          </a:prstGeom>
          <a:noFill/>
          <a:ln>
            <a:noFill/>
          </a:ln>
        </p:spPr>
        <p:style>
          <a:lnRef idx="0">
            <a:scrgbClr r="0" g="0" b="0"/>
          </a:lnRef>
          <a:fillRef idx="0">
            <a:scrgbClr r="0" g="0" b="0"/>
          </a:fillRef>
          <a:effectRef idx="0">
            <a:scrgbClr r="0" g="0" b="0"/>
          </a:effectRef>
          <a:fontRef idx="minor"/>
        </p:style>
      </p:sp>
      <p:pic>
        <p:nvPicPr>
          <p:cNvPr id="271" name="Picture 2"/>
          <p:cNvPicPr/>
          <p:nvPr/>
        </p:nvPicPr>
        <p:blipFill>
          <a:blip r:embed="rId2" cstate="print"/>
          <a:stretch/>
        </p:blipFill>
        <p:spPr>
          <a:xfrm>
            <a:off x="0" y="0"/>
            <a:ext cx="9141480" cy="6855480"/>
          </a:xfrm>
          <a:prstGeom prst="rect">
            <a:avLst/>
          </a:prstGeom>
          <a:ln>
            <a:noFill/>
          </a:ln>
        </p:spPr>
      </p:pic>
      <p:sp>
        <p:nvSpPr>
          <p:cNvPr id="272" name="CustomShape 3"/>
          <p:cNvSpPr/>
          <p:nvPr/>
        </p:nvSpPr>
        <p:spPr>
          <a:xfrm>
            <a:off x="457200" y="6125760"/>
            <a:ext cx="3428640" cy="424080"/>
          </a:xfrm>
          <a:prstGeom prst="rect">
            <a:avLst/>
          </a:prstGeom>
          <a:solidFill>
            <a:srgbClr val="EEEEEE">
              <a:alpha val="50000"/>
            </a:srgbClr>
          </a:solid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cs-CZ" strike="noStrike">
                <a:solidFill>
                  <a:srgbClr val="000000"/>
                </a:solidFill>
                <a:latin typeface="Arial"/>
                <a:ea typeface="DejaVu Sans"/>
              </a:rPr>
              <a:t>Tibetská náhorní plošina</a:t>
            </a:r>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 name="CustomShape 1"/>
          <p:cNvSpPr/>
          <p:nvPr/>
        </p:nvSpPr>
        <p:spPr>
          <a:xfrm>
            <a:off x="457200" y="274680"/>
            <a:ext cx="8227080" cy="1140480"/>
          </a:xfrm>
          <a:prstGeom prst="rect">
            <a:avLst/>
          </a:prstGeom>
          <a:noFill/>
          <a:ln>
            <a:noFill/>
          </a:ln>
        </p:spPr>
        <p:style>
          <a:lnRef idx="0">
            <a:scrgbClr r="0" g="0" b="0"/>
          </a:lnRef>
          <a:fillRef idx="0">
            <a:scrgbClr r="0" g="0" b="0"/>
          </a:fillRef>
          <a:effectRef idx="0">
            <a:scrgbClr r="0" g="0" b="0"/>
          </a:effectRef>
          <a:fontRef idx="minor"/>
        </p:style>
      </p:sp>
      <p:sp>
        <p:nvSpPr>
          <p:cNvPr id="274" name="CustomShape 2"/>
          <p:cNvSpPr/>
          <p:nvPr/>
        </p:nvSpPr>
        <p:spPr>
          <a:xfrm>
            <a:off x="457200" y="1600200"/>
            <a:ext cx="8227080" cy="4523400"/>
          </a:xfrm>
          <a:prstGeom prst="rect">
            <a:avLst/>
          </a:prstGeom>
          <a:noFill/>
          <a:ln>
            <a:noFill/>
          </a:ln>
        </p:spPr>
        <p:style>
          <a:lnRef idx="0">
            <a:scrgbClr r="0" g="0" b="0"/>
          </a:lnRef>
          <a:fillRef idx="0">
            <a:scrgbClr r="0" g="0" b="0"/>
          </a:fillRef>
          <a:effectRef idx="0">
            <a:scrgbClr r="0" g="0" b="0"/>
          </a:effectRef>
          <a:fontRef idx="minor"/>
        </p:style>
      </p:sp>
      <p:pic>
        <p:nvPicPr>
          <p:cNvPr id="275" name="Picture 2"/>
          <p:cNvPicPr/>
          <p:nvPr/>
        </p:nvPicPr>
        <p:blipFill>
          <a:blip r:embed="rId2" cstate="print"/>
          <a:stretch/>
        </p:blipFill>
        <p:spPr>
          <a:xfrm>
            <a:off x="0" y="1357200"/>
            <a:ext cx="9284400" cy="371232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 name="CustomShape 1"/>
          <p:cNvSpPr/>
          <p:nvPr/>
        </p:nvSpPr>
        <p:spPr>
          <a:xfrm>
            <a:off x="500040" y="214200"/>
            <a:ext cx="8227080" cy="1140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nSpc>
                <a:spcPct val="100000"/>
              </a:lnSpc>
            </a:pPr>
            <a:r>
              <a:rPr lang="cs-CZ" sz="4400" b="1" strike="noStrike">
                <a:solidFill>
                  <a:srgbClr val="FFFF00"/>
                </a:solidFill>
                <a:latin typeface="Calibri"/>
                <a:ea typeface="DejaVu Sans"/>
              </a:rPr>
              <a:t>Čínská lidová republika</a:t>
            </a:r>
            <a:endParaRPr/>
          </a:p>
          <a:p>
            <a:pPr algn="ctr">
              <a:lnSpc>
                <a:spcPct val="100000"/>
              </a:lnSpc>
            </a:pPr>
            <a:r>
              <a:rPr lang="cs-CZ" sz="4400" strike="noStrike">
                <a:solidFill>
                  <a:srgbClr val="FFFF00"/>
                </a:solidFill>
                <a:latin typeface="Calibri"/>
                <a:ea typeface="DejaVu Sans"/>
              </a:rPr>
              <a:t>Základní info:</a:t>
            </a:r>
            <a:endParaRPr/>
          </a:p>
        </p:txBody>
      </p:sp>
      <p:sp>
        <p:nvSpPr>
          <p:cNvPr id="167" name="CustomShape 2"/>
          <p:cNvSpPr/>
          <p:nvPr/>
        </p:nvSpPr>
        <p:spPr>
          <a:xfrm>
            <a:off x="357120" y="1357200"/>
            <a:ext cx="5472720" cy="5168144"/>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buFont typeface="Arial"/>
              <a:buChar char="•"/>
            </a:pPr>
            <a:r>
              <a:rPr lang="cs-CZ" sz="2800" strike="noStrike" dirty="0">
                <a:solidFill>
                  <a:srgbClr val="FFFF00"/>
                </a:solidFill>
                <a:latin typeface="Calibri"/>
                <a:ea typeface="DejaVu Sans"/>
              </a:rPr>
              <a:t>totalitní stát – vláda Komunistické strany Číny (od 1949)</a:t>
            </a:r>
            <a:endParaRPr dirty="0"/>
          </a:p>
          <a:p>
            <a:pPr>
              <a:lnSpc>
                <a:spcPct val="100000"/>
              </a:lnSpc>
              <a:buFont typeface="Arial"/>
              <a:buChar char="•"/>
            </a:pPr>
            <a:r>
              <a:rPr lang="cs-CZ" sz="2800" strike="noStrike" dirty="0">
                <a:solidFill>
                  <a:srgbClr val="FFFF00"/>
                </a:solidFill>
                <a:latin typeface="Calibri"/>
                <a:ea typeface="DejaVu Sans"/>
              </a:rPr>
              <a:t>rostoucí světová velmoc</a:t>
            </a:r>
            <a:endParaRPr dirty="0"/>
          </a:p>
          <a:p>
            <a:pPr>
              <a:lnSpc>
                <a:spcPct val="100000"/>
              </a:lnSpc>
              <a:buFont typeface="Arial"/>
              <a:buChar char="•"/>
            </a:pPr>
            <a:r>
              <a:rPr lang="cs-CZ" sz="2800" strike="noStrike" dirty="0">
                <a:solidFill>
                  <a:srgbClr val="FFFF00"/>
                </a:solidFill>
                <a:latin typeface="Calibri"/>
                <a:ea typeface="DejaVu Sans"/>
              </a:rPr>
              <a:t>1 412 468 771 obyvatel (2017)</a:t>
            </a:r>
            <a:endParaRPr dirty="0"/>
          </a:p>
          <a:p>
            <a:pPr>
              <a:lnSpc>
                <a:spcPct val="100000"/>
              </a:lnSpc>
              <a:buFont typeface="Arial"/>
              <a:buChar char="•"/>
            </a:pPr>
            <a:r>
              <a:rPr lang="cs-CZ" sz="2800" strike="noStrike" dirty="0">
                <a:solidFill>
                  <a:srgbClr val="FFFF00"/>
                </a:solidFill>
                <a:latin typeface="Calibri"/>
                <a:ea typeface="DejaVu Sans"/>
              </a:rPr>
              <a:t>Peking</a:t>
            </a:r>
            <a:endParaRPr dirty="0"/>
          </a:p>
          <a:p>
            <a:pPr>
              <a:lnSpc>
                <a:spcPct val="100000"/>
              </a:lnSpc>
              <a:buFont typeface="Arial"/>
              <a:buChar char="•"/>
            </a:pPr>
            <a:r>
              <a:rPr lang="cs-CZ" sz="2800" strike="noStrike" dirty="0">
                <a:solidFill>
                  <a:srgbClr val="FFFF00"/>
                </a:solidFill>
                <a:latin typeface="Calibri"/>
                <a:ea typeface="DejaVu Sans"/>
              </a:rPr>
              <a:t>rozloha: 9 596 960 km² - 4. </a:t>
            </a:r>
            <a:r>
              <a:rPr lang="cs-CZ" sz="2800" strike="noStrike" dirty="0" err="1">
                <a:solidFill>
                  <a:srgbClr val="FFFF00"/>
                </a:solidFill>
                <a:latin typeface="Calibri"/>
                <a:ea typeface="DejaVu Sans"/>
              </a:rPr>
              <a:t>nej</a:t>
            </a:r>
            <a:r>
              <a:rPr lang="cs-CZ" sz="2800" strike="noStrike" dirty="0">
                <a:solidFill>
                  <a:srgbClr val="FFFF00"/>
                </a:solidFill>
                <a:latin typeface="Calibri"/>
                <a:ea typeface="DejaVu Sans"/>
              </a:rPr>
              <a:t> na světě</a:t>
            </a:r>
            <a:endParaRPr dirty="0"/>
          </a:p>
          <a:p>
            <a:pPr>
              <a:lnSpc>
                <a:spcPct val="100000"/>
              </a:lnSpc>
              <a:buFont typeface="Arial"/>
              <a:buChar char="•"/>
            </a:pPr>
            <a:r>
              <a:rPr lang="cs-CZ" sz="2800" strike="noStrike" dirty="0">
                <a:solidFill>
                  <a:srgbClr val="FFFF00"/>
                </a:solidFill>
                <a:latin typeface="Calibri"/>
                <a:ea typeface="DejaVu Sans"/>
              </a:rPr>
              <a:t>Buddhismus, taoismus, konfucianismus, křesťanství, islám</a:t>
            </a:r>
            <a:endParaRPr dirty="0"/>
          </a:p>
          <a:p>
            <a:pPr>
              <a:lnSpc>
                <a:spcPct val="100000"/>
              </a:lnSpc>
              <a:buFont typeface="Arial"/>
              <a:buChar char="•"/>
            </a:pPr>
            <a:r>
              <a:rPr lang="cs-CZ" sz="2800" strike="noStrike" dirty="0">
                <a:solidFill>
                  <a:srgbClr val="FFFF00"/>
                </a:solidFill>
                <a:latin typeface="Calibri"/>
                <a:ea typeface="DejaVu Sans"/>
              </a:rPr>
              <a:t>Si </a:t>
            </a:r>
            <a:r>
              <a:rPr lang="cs-CZ" sz="2800" strike="noStrike" dirty="0" err="1">
                <a:solidFill>
                  <a:srgbClr val="FFFF00"/>
                </a:solidFill>
                <a:latin typeface="Calibri"/>
                <a:ea typeface="DejaVu Sans"/>
              </a:rPr>
              <a:t>Ťin</a:t>
            </a:r>
            <a:r>
              <a:rPr lang="cs-CZ" sz="2800" strike="noStrike" dirty="0">
                <a:solidFill>
                  <a:srgbClr val="FFFF00"/>
                </a:solidFill>
                <a:latin typeface="Calibri"/>
                <a:ea typeface="DejaVu Sans"/>
              </a:rPr>
              <a:t>-</a:t>
            </a:r>
            <a:r>
              <a:rPr lang="cs-CZ" sz="2800" strike="noStrike" dirty="0" err="1">
                <a:solidFill>
                  <a:srgbClr val="FFFF00"/>
                </a:solidFill>
                <a:latin typeface="Calibri"/>
                <a:ea typeface="DejaVu Sans"/>
              </a:rPr>
              <a:t>pching</a:t>
            </a:r>
            <a:r>
              <a:rPr lang="cs-CZ" sz="2800" strike="noStrike" dirty="0">
                <a:solidFill>
                  <a:srgbClr val="FFFF00"/>
                </a:solidFill>
                <a:latin typeface="Calibri"/>
                <a:ea typeface="DejaVu Sans"/>
              </a:rPr>
              <a:t> – prezident</a:t>
            </a:r>
            <a:endParaRPr dirty="0"/>
          </a:p>
          <a:p>
            <a:pPr>
              <a:lnSpc>
                <a:spcPct val="100000"/>
              </a:lnSpc>
              <a:buFont typeface="Arial"/>
              <a:buChar char="•"/>
            </a:pPr>
            <a:r>
              <a:rPr lang="cs-CZ" sz="2800" strike="noStrike" dirty="0">
                <a:solidFill>
                  <a:srgbClr val="FFFF00"/>
                </a:solidFill>
                <a:latin typeface="Calibri"/>
                <a:ea typeface="DejaVu Sans"/>
              </a:rPr>
              <a:t>čínský </a:t>
            </a:r>
            <a:r>
              <a:rPr lang="cs-CZ" sz="2800" strike="noStrike" dirty="0" err="1">
                <a:solidFill>
                  <a:srgbClr val="FFFF00"/>
                </a:solidFill>
                <a:latin typeface="Calibri"/>
                <a:ea typeface="DejaVu Sans"/>
              </a:rPr>
              <a:t>jüan</a:t>
            </a:r>
            <a:endParaRPr dirty="0"/>
          </a:p>
          <a:p>
            <a:pPr>
              <a:lnSpc>
                <a:spcPct val="100000"/>
              </a:lnSpc>
              <a:buFont typeface="Arial"/>
              <a:buChar char="•"/>
            </a:pPr>
            <a:r>
              <a:rPr lang="cs-CZ" sz="2800" strike="noStrike" dirty="0">
                <a:solidFill>
                  <a:srgbClr val="FFFF00"/>
                </a:solidFill>
                <a:latin typeface="Calibri"/>
                <a:ea typeface="DejaVu Sans"/>
              </a:rPr>
              <a:t>HDP / </a:t>
            </a:r>
            <a:r>
              <a:rPr lang="cs-CZ" sz="2800" strike="noStrike" dirty="0" err="1">
                <a:solidFill>
                  <a:srgbClr val="FFFF00"/>
                </a:solidFill>
                <a:latin typeface="Calibri"/>
                <a:ea typeface="DejaVu Sans"/>
              </a:rPr>
              <a:t>obyv</a:t>
            </a:r>
            <a:r>
              <a:rPr lang="cs-CZ" sz="2800" strike="noStrike" dirty="0">
                <a:solidFill>
                  <a:srgbClr val="FFFF00"/>
                </a:solidFill>
                <a:latin typeface="Calibri"/>
                <a:ea typeface="DejaVu Sans"/>
              </a:rPr>
              <a:t>. - 11 819 USD (2021)</a:t>
            </a:r>
            <a:endParaRPr dirty="0"/>
          </a:p>
          <a:p>
            <a:pPr>
              <a:lnSpc>
                <a:spcPct val="100000"/>
              </a:lnSpc>
            </a:pPr>
            <a:endParaRPr dirty="0"/>
          </a:p>
        </p:txBody>
      </p:sp>
      <p:sp>
        <p:nvSpPr>
          <p:cNvPr id="168" name="CustomShape 3"/>
          <p:cNvSpPr/>
          <p:nvPr/>
        </p:nvSpPr>
        <p:spPr>
          <a:xfrm>
            <a:off x="155520" y="-144360"/>
            <a:ext cx="302400" cy="302400"/>
          </a:xfrm>
          <a:prstGeom prst="rect">
            <a:avLst/>
          </a:prstGeom>
          <a:noFill/>
          <a:ln>
            <a:noFill/>
          </a:ln>
        </p:spPr>
        <p:style>
          <a:lnRef idx="0">
            <a:scrgbClr r="0" g="0" b="0"/>
          </a:lnRef>
          <a:fillRef idx="0">
            <a:scrgbClr r="0" g="0" b="0"/>
          </a:fillRef>
          <a:effectRef idx="0">
            <a:scrgbClr r="0" g="0" b="0"/>
          </a:effectRef>
          <a:fontRef idx="minor"/>
        </p:style>
      </p:sp>
      <p:pic>
        <p:nvPicPr>
          <p:cNvPr id="169" name="Zástupný symbol pro obsah 4"/>
          <p:cNvPicPr/>
          <p:nvPr/>
        </p:nvPicPr>
        <p:blipFill>
          <a:blip r:embed="rId2" cstate="print"/>
          <a:stretch/>
        </p:blipFill>
        <p:spPr>
          <a:xfrm>
            <a:off x="6094440" y="1584000"/>
            <a:ext cx="2183400" cy="313344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 name="CustomShape 1"/>
          <p:cNvSpPr/>
          <p:nvPr/>
        </p:nvSpPr>
        <p:spPr>
          <a:xfrm>
            <a:off x="457200" y="274680"/>
            <a:ext cx="8227080" cy="1140480"/>
          </a:xfrm>
          <a:prstGeom prst="rect">
            <a:avLst/>
          </a:prstGeom>
          <a:noFill/>
          <a:ln>
            <a:noFill/>
          </a:ln>
        </p:spPr>
        <p:style>
          <a:lnRef idx="0">
            <a:scrgbClr r="0" g="0" b="0"/>
          </a:lnRef>
          <a:fillRef idx="0">
            <a:scrgbClr r="0" g="0" b="0"/>
          </a:fillRef>
          <a:effectRef idx="0">
            <a:scrgbClr r="0" g="0" b="0"/>
          </a:effectRef>
          <a:fontRef idx="minor"/>
        </p:style>
      </p:sp>
      <p:sp>
        <p:nvSpPr>
          <p:cNvPr id="277" name="CustomShape 2"/>
          <p:cNvSpPr/>
          <p:nvPr/>
        </p:nvSpPr>
        <p:spPr>
          <a:xfrm>
            <a:off x="457200" y="1600200"/>
            <a:ext cx="8227080" cy="4523400"/>
          </a:xfrm>
          <a:prstGeom prst="rect">
            <a:avLst/>
          </a:prstGeom>
          <a:noFill/>
          <a:ln>
            <a:noFill/>
          </a:ln>
        </p:spPr>
        <p:style>
          <a:lnRef idx="0">
            <a:scrgbClr r="0" g="0" b="0"/>
          </a:lnRef>
          <a:fillRef idx="0">
            <a:scrgbClr r="0" g="0" b="0"/>
          </a:fillRef>
          <a:effectRef idx="0">
            <a:scrgbClr r="0" g="0" b="0"/>
          </a:effectRef>
          <a:fontRef idx="minor"/>
        </p:style>
      </p:sp>
      <p:pic>
        <p:nvPicPr>
          <p:cNvPr id="278" name="Picture 2"/>
          <p:cNvPicPr/>
          <p:nvPr/>
        </p:nvPicPr>
        <p:blipFill>
          <a:blip r:embed="rId2" cstate="print"/>
          <a:stretch/>
        </p:blipFill>
        <p:spPr>
          <a:xfrm>
            <a:off x="0" y="335880"/>
            <a:ext cx="9141480" cy="609120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 name="CustomShape 1"/>
          <p:cNvSpPr/>
          <p:nvPr/>
        </p:nvSpPr>
        <p:spPr>
          <a:xfrm>
            <a:off x="457200" y="274680"/>
            <a:ext cx="8227080" cy="1140480"/>
          </a:xfrm>
          <a:prstGeom prst="rect">
            <a:avLst/>
          </a:prstGeom>
          <a:noFill/>
          <a:ln>
            <a:noFill/>
          </a:ln>
        </p:spPr>
        <p:style>
          <a:lnRef idx="0">
            <a:scrgbClr r="0" g="0" b="0"/>
          </a:lnRef>
          <a:fillRef idx="0">
            <a:scrgbClr r="0" g="0" b="0"/>
          </a:fillRef>
          <a:effectRef idx="0">
            <a:scrgbClr r="0" g="0" b="0"/>
          </a:effectRef>
          <a:fontRef idx="minor"/>
        </p:style>
      </p:sp>
      <p:sp>
        <p:nvSpPr>
          <p:cNvPr id="280" name="CustomShape 2"/>
          <p:cNvSpPr/>
          <p:nvPr/>
        </p:nvSpPr>
        <p:spPr>
          <a:xfrm>
            <a:off x="457200" y="1600200"/>
            <a:ext cx="8227080" cy="4523400"/>
          </a:xfrm>
          <a:prstGeom prst="rect">
            <a:avLst/>
          </a:prstGeom>
          <a:noFill/>
          <a:ln>
            <a:noFill/>
          </a:ln>
        </p:spPr>
        <p:style>
          <a:lnRef idx="0">
            <a:scrgbClr r="0" g="0" b="0"/>
          </a:lnRef>
          <a:fillRef idx="0">
            <a:scrgbClr r="0" g="0" b="0"/>
          </a:fillRef>
          <a:effectRef idx="0">
            <a:scrgbClr r="0" g="0" b="0"/>
          </a:effectRef>
          <a:fontRef idx="minor"/>
        </p:style>
      </p:sp>
      <p:pic>
        <p:nvPicPr>
          <p:cNvPr id="281" name="Picture 2"/>
          <p:cNvPicPr/>
          <p:nvPr/>
        </p:nvPicPr>
        <p:blipFill>
          <a:blip r:embed="rId2" cstate="print"/>
          <a:stretch/>
        </p:blipFill>
        <p:spPr>
          <a:xfrm>
            <a:off x="0" y="357120"/>
            <a:ext cx="9213120" cy="614124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 name="CustomShape 1"/>
          <p:cNvSpPr/>
          <p:nvPr/>
        </p:nvSpPr>
        <p:spPr>
          <a:xfrm>
            <a:off x="457200" y="274680"/>
            <a:ext cx="8227080" cy="1140480"/>
          </a:xfrm>
          <a:prstGeom prst="rect">
            <a:avLst/>
          </a:prstGeom>
          <a:noFill/>
          <a:ln>
            <a:noFill/>
          </a:ln>
        </p:spPr>
        <p:style>
          <a:lnRef idx="0">
            <a:scrgbClr r="0" g="0" b="0"/>
          </a:lnRef>
          <a:fillRef idx="0">
            <a:scrgbClr r="0" g="0" b="0"/>
          </a:fillRef>
          <a:effectRef idx="0">
            <a:scrgbClr r="0" g="0" b="0"/>
          </a:effectRef>
          <a:fontRef idx="minor"/>
        </p:style>
      </p:sp>
      <p:sp>
        <p:nvSpPr>
          <p:cNvPr id="283" name="CustomShape 2"/>
          <p:cNvSpPr/>
          <p:nvPr/>
        </p:nvSpPr>
        <p:spPr>
          <a:xfrm>
            <a:off x="457200" y="1600200"/>
            <a:ext cx="8227080" cy="4523400"/>
          </a:xfrm>
          <a:prstGeom prst="rect">
            <a:avLst/>
          </a:prstGeom>
          <a:noFill/>
          <a:ln>
            <a:noFill/>
          </a:ln>
        </p:spPr>
        <p:style>
          <a:lnRef idx="0">
            <a:scrgbClr r="0" g="0" b="0"/>
          </a:lnRef>
          <a:fillRef idx="0">
            <a:scrgbClr r="0" g="0" b="0"/>
          </a:fillRef>
          <a:effectRef idx="0">
            <a:scrgbClr r="0" g="0" b="0"/>
          </a:effectRef>
          <a:fontRef idx="minor"/>
        </p:style>
      </p:sp>
      <p:pic>
        <p:nvPicPr>
          <p:cNvPr id="284" name="Picture 2"/>
          <p:cNvPicPr/>
          <p:nvPr/>
        </p:nvPicPr>
        <p:blipFill>
          <a:blip r:embed="rId2" cstate="print"/>
          <a:stretch/>
        </p:blipFill>
        <p:spPr>
          <a:xfrm>
            <a:off x="0" y="428760"/>
            <a:ext cx="9239040" cy="585540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 name="CustomShape 1"/>
          <p:cNvSpPr/>
          <p:nvPr/>
        </p:nvSpPr>
        <p:spPr>
          <a:xfrm>
            <a:off x="457200" y="274680"/>
            <a:ext cx="8227080" cy="1140480"/>
          </a:xfrm>
          <a:prstGeom prst="rect">
            <a:avLst/>
          </a:prstGeom>
          <a:noFill/>
          <a:ln>
            <a:noFill/>
          </a:ln>
        </p:spPr>
        <p:style>
          <a:lnRef idx="0">
            <a:scrgbClr r="0" g="0" b="0"/>
          </a:lnRef>
          <a:fillRef idx="0">
            <a:scrgbClr r="0" g="0" b="0"/>
          </a:fillRef>
          <a:effectRef idx="0">
            <a:scrgbClr r="0" g="0" b="0"/>
          </a:effectRef>
          <a:fontRef idx="minor"/>
        </p:style>
      </p:sp>
      <p:sp>
        <p:nvSpPr>
          <p:cNvPr id="286" name="CustomShape 2"/>
          <p:cNvSpPr/>
          <p:nvPr/>
        </p:nvSpPr>
        <p:spPr>
          <a:xfrm>
            <a:off x="457200" y="1600200"/>
            <a:ext cx="8227080" cy="4523400"/>
          </a:xfrm>
          <a:prstGeom prst="rect">
            <a:avLst/>
          </a:prstGeom>
          <a:noFill/>
          <a:ln>
            <a:noFill/>
          </a:ln>
        </p:spPr>
        <p:style>
          <a:lnRef idx="0">
            <a:scrgbClr r="0" g="0" b="0"/>
          </a:lnRef>
          <a:fillRef idx="0">
            <a:scrgbClr r="0" g="0" b="0"/>
          </a:fillRef>
          <a:effectRef idx="0">
            <a:scrgbClr r="0" g="0" b="0"/>
          </a:effectRef>
          <a:fontRef idx="minor"/>
        </p:style>
      </p:sp>
      <p:pic>
        <p:nvPicPr>
          <p:cNvPr id="287" name="Picture 2"/>
          <p:cNvPicPr/>
          <p:nvPr/>
        </p:nvPicPr>
        <p:blipFill>
          <a:blip r:embed="rId2" cstate="print"/>
          <a:stretch/>
        </p:blipFill>
        <p:spPr>
          <a:xfrm>
            <a:off x="0" y="0"/>
            <a:ext cx="2929680" cy="3926520"/>
          </a:xfrm>
          <a:prstGeom prst="rect">
            <a:avLst/>
          </a:prstGeom>
          <a:ln>
            <a:noFill/>
          </a:ln>
        </p:spPr>
      </p:pic>
      <p:pic>
        <p:nvPicPr>
          <p:cNvPr id="288" name="Picture 4"/>
          <p:cNvPicPr/>
          <p:nvPr/>
        </p:nvPicPr>
        <p:blipFill>
          <a:blip r:embed="rId3" cstate="print"/>
          <a:stretch/>
        </p:blipFill>
        <p:spPr>
          <a:xfrm>
            <a:off x="2950560" y="0"/>
            <a:ext cx="6190920" cy="685548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 name="CustomShape 1"/>
          <p:cNvSpPr/>
          <p:nvPr/>
        </p:nvSpPr>
        <p:spPr>
          <a:xfrm>
            <a:off x="457200" y="274680"/>
            <a:ext cx="8227080" cy="1140480"/>
          </a:xfrm>
          <a:prstGeom prst="rect">
            <a:avLst/>
          </a:prstGeom>
          <a:noFill/>
          <a:ln>
            <a:noFill/>
          </a:ln>
        </p:spPr>
        <p:style>
          <a:lnRef idx="0">
            <a:scrgbClr r="0" g="0" b="0"/>
          </a:lnRef>
          <a:fillRef idx="0">
            <a:scrgbClr r="0" g="0" b="0"/>
          </a:fillRef>
          <a:effectRef idx="0">
            <a:scrgbClr r="0" g="0" b="0"/>
          </a:effectRef>
          <a:fontRef idx="minor"/>
        </p:style>
      </p:sp>
      <p:sp>
        <p:nvSpPr>
          <p:cNvPr id="290" name="CustomShape 2"/>
          <p:cNvSpPr/>
          <p:nvPr/>
        </p:nvSpPr>
        <p:spPr>
          <a:xfrm>
            <a:off x="457200" y="1600200"/>
            <a:ext cx="8227080" cy="4523400"/>
          </a:xfrm>
          <a:prstGeom prst="rect">
            <a:avLst/>
          </a:prstGeom>
          <a:noFill/>
          <a:ln>
            <a:noFill/>
          </a:ln>
        </p:spPr>
        <p:style>
          <a:lnRef idx="0">
            <a:scrgbClr r="0" g="0" b="0"/>
          </a:lnRef>
          <a:fillRef idx="0">
            <a:scrgbClr r="0" g="0" b="0"/>
          </a:fillRef>
          <a:effectRef idx="0">
            <a:scrgbClr r="0" g="0" b="0"/>
          </a:effectRef>
          <a:fontRef idx="minor"/>
        </p:style>
      </p:sp>
      <p:pic>
        <p:nvPicPr>
          <p:cNvPr id="291" name="Picture 2"/>
          <p:cNvPicPr/>
          <p:nvPr/>
        </p:nvPicPr>
        <p:blipFill>
          <a:blip r:embed="rId2" cstate="print"/>
          <a:stretch/>
        </p:blipFill>
        <p:spPr>
          <a:xfrm>
            <a:off x="0" y="243000"/>
            <a:ext cx="9141480" cy="639828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 name="CustomShape 1"/>
          <p:cNvSpPr/>
          <p:nvPr/>
        </p:nvSpPr>
        <p:spPr>
          <a:xfrm>
            <a:off x="457200" y="274680"/>
            <a:ext cx="8227080" cy="1140480"/>
          </a:xfrm>
          <a:prstGeom prst="rect">
            <a:avLst/>
          </a:prstGeom>
          <a:noFill/>
          <a:ln>
            <a:noFill/>
          </a:ln>
        </p:spPr>
        <p:style>
          <a:lnRef idx="0">
            <a:scrgbClr r="0" g="0" b="0"/>
          </a:lnRef>
          <a:fillRef idx="0">
            <a:scrgbClr r="0" g="0" b="0"/>
          </a:fillRef>
          <a:effectRef idx="0">
            <a:scrgbClr r="0" g="0" b="0"/>
          </a:effectRef>
          <a:fontRef idx="minor"/>
        </p:style>
      </p:sp>
      <p:sp>
        <p:nvSpPr>
          <p:cNvPr id="293" name="CustomShape 2"/>
          <p:cNvSpPr/>
          <p:nvPr/>
        </p:nvSpPr>
        <p:spPr>
          <a:xfrm>
            <a:off x="457200" y="1600200"/>
            <a:ext cx="8227080" cy="4523400"/>
          </a:xfrm>
          <a:prstGeom prst="rect">
            <a:avLst/>
          </a:prstGeom>
          <a:noFill/>
          <a:ln>
            <a:noFill/>
          </a:ln>
        </p:spPr>
        <p:style>
          <a:lnRef idx="0">
            <a:scrgbClr r="0" g="0" b="0"/>
          </a:lnRef>
          <a:fillRef idx="0">
            <a:scrgbClr r="0" g="0" b="0"/>
          </a:fillRef>
          <a:effectRef idx="0">
            <a:scrgbClr r="0" g="0" b="0"/>
          </a:effectRef>
          <a:fontRef idx="minor"/>
        </p:style>
      </p:sp>
      <p:pic>
        <p:nvPicPr>
          <p:cNvPr id="294" name="Picture 2"/>
          <p:cNvPicPr/>
          <p:nvPr/>
        </p:nvPicPr>
        <p:blipFill>
          <a:blip r:embed="rId2" cstate="print"/>
          <a:stretch/>
        </p:blipFill>
        <p:spPr>
          <a:xfrm>
            <a:off x="-12600" y="785880"/>
            <a:ext cx="9154080" cy="514116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 name="CustomShape 1"/>
          <p:cNvSpPr/>
          <p:nvPr/>
        </p:nvSpPr>
        <p:spPr>
          <a:xfrm>
            <a:off x="457200" y="274680"/>
            <a:ext cx="8227080" cy="1140480"/>
          </a:xfrm>
          <a:prstGeom prst="rect">
            <a:avLst/>
          </a:prstGeom>
          <a:noFill/>
          <a:ln>
            <a:noFill/>
          </a:ln>
        </p:spPr>
        <p:style>
          <a:lnRef idx="0">
            <a:scrgbClr r="0" g="0" b="0"/>
          </a:lnRef>
          <a:fillRef idx="0">
            <a:scrgbClr r="0" g="0" b="0"/>
          </a:fillRef>
          <a:effectRef idx="0">
            <a:scrgbClr r="0" g="0" b="0"/>
          </a:effectRef>
          <a:fontRef idx="minor"/>
        </p:style>
      </p:sp>
      <p:sp>
        <p:nvSpPr>
          <p:cNvPr id="296" name="CustomShape 2"/>
          <p:cNvSpPr/>
          <p:nvPr/>
        </p:nvSpPr>
        <p:spPr>
          <a:xfrm>
            <a:off x="457200" y="1600200"/>
            <a:ext cx="8227080" cy="4523400"/>
          </a:xfrm>
          <a:prstGeom prst="rect">
            <a:avLst/>
          </a:prstGeom>
          <a:noFill/>
          <a:ln>
            <a:noFill/>
          </a:ln>
        </p:spPr>
        <p:style>
          <a:lnRef idx="0">
            <a:scrgbClr r="0" g="0" b="0"/>
          </a:lnRef>
          <a:fillRef idx="0">
            <a:scrgbClr r="0" g="0" b="0"/>
          </a:fillRef>
          <a:effectRef idx="0">
            <a:scrgbClr r="0" g="0" b="0"/>
          </a:effectRef>
          <a:fontRef idx="minor"/>
        </p:style>
      </p:sp>
      <p:pic>
        <p:nvPicPr>
          <p:cNvPr id="297" name="Picture 2"/>
          <p:cNvPicPr/>
          <p:nvPr/>
        </p:nvPicPr>
        <p:blipFill>
          <a:blip r:embed="rId2" cstate="print"/>
          <a:stretch/>
        </p:blipFill>
        <p:spPr>
          <a:xfrm>
            <a:off x="0" y="263520"/>
            <a:ext cx="9141480" cy="609192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8" name="CustomShape 1"/>
          <p:cNvSpPr/>
          <p:nvPr/>
        </p:nvSpPr>
        <p:spPr>
          <a:xfrm>
            <a:off x="457200" y="274680"/>
            <a:ext cx="8227080" cy="1140480"/>
          </a:xfrm>
          <a:prstGeom prst="rect">
            <a:avLst/>
          </a:prstGeom>
          <a:noFill/>
          <a:ln>
            <a:noFill/>
          </a:ln>
        </p:spPr>
        <p:style>
          <a:lnRef idx="0">
            <a:scrgbClr r="0" g="0" b="0"/>
          </a:lnRef>
          <a:fillRef idx="0">
            <a:scrgbClr r="0" g="0" b="0"/>
          </a:fillRef>
          <a:effectRef idx="0">
            <a:scrgbClr r="0" g="0" b="0"/>
          </a:effectRef>
          <a:fontRef idx="minor"/>
        </p:style>
      </p:sp>
      <p:sp>
        <p:nvSpPr>
          <p:cNvPr id="299" name="CustomShape 2"/>
          <p:cNvSpPr/>
          <p:nvPr/>
        </p:nvSpPr>
        <p:spPr>
          <a:xfrm>
            <a:off x="457200" y="1600200"/>
            <a:ext cx="8227080" cy="4523400"/>
          </a:xfrm>
          <a:prstGeom prst="rect">
            <a:avLst/>
          </a:prstGeom>
          <a:noFill/>
          <a:ln>
            <a:noFill/>
          </a:ln>
        </p:spPr>
        <p:style>
          <a:lnRef idx="0">
            <a:scrgbClr r="0" g="0" b="0"/>
          </a:lnRef>
          <a:fillRef idx="0">
            <a:scrgbClr r="0" g="0" b="0"/>
          </a:fillRef>
          <a:effectRef idx="0">
            <a:scrgbClr r="0" g="0" b="0"/>
          </a:effectRef>
          <a:fontRef idx="minor"/>
        </p:style>
      </p:sp>
      <p:pic>
        <p:nvPicPr>
          <p:cNvPr id="300" name="Picture 2"/>
          <p:cNvPicPr/>
          <p:nvPr/>
        </p:nvPicPr>
        <p:blipFill>
          <a:blip r:embed="rId2" cstate="print"/>
          <a:stretch/>
        </p:blipFill>
        <p:spPr>
          <a:xfrm>
            <a:off x="1643040" y="0"/>
            <a:ext cx="6466320" cy="685548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 name="CustomShape 1"/>
          <p:cNvSpPr/>
          <p:nvPr/>
        </p:nvSpPr>
        <p:spPr>
          <a:xfrm>
            <a:off x="457200" y="274680"/>
            <a:ext cx="8227080" cy="1140480"/>
          </a:xfrm>
          <a:prstGeom prst="rect">
            <a:avLst/>
          </a:prstGeom>
          <a:noFill/>
          <a:ln>
            <a:noFill/>
          </a:ln>
        </p:spPr>
        <p:style>
          <a:lnRef idx="0">
            <a:scrgbClr r="0" g="0" b="0"/>
          </a:lnRef>
          <a:fillRef idx="0">
            <a:scrgbClr r="0" g="0" b="0"/>
          </a:fillRef>
          <a:effectRef idx="0">
            <a:scrgbClr r="0" g="0" b="0"/>
          </a:effectRef>
          <a:fontRef idx="minor"/>
        </p:style>
      </p:sp>
      <p:sp>
        <p:nvSpPr>
          <p:cNvPr id="302" name="CustomShape 2"/>
          <p:cNvSpPr/>
          <p:nvPr/>
        </p:nvSpPr>
        <p:spPr>
          <a:xfrm>
            <a:off x="457200" y="1600200"/>
            <a:ext cx="8227080" cy="4523400"/>
          </a:xfrm>
          <a:prstGeom prst="rect">
            <a:avLst/>
          </a:prstGeom>
          <a:noFill/>
          <a:ln>
            <a:noFill/>
          </a:ln>
        </p:spPr>
        <p:style>
          <a:lnRef idx="0">
            <a:scrgbClr r="0" g="0" b="0"/>
          </a:lnRef>
          <a:fillRef idx="0">
            <a:scrgbClr r="0" g="0" b="0"/>
          </a:fillRef>
          <a:effectRef idx="0">
            <a:scrgbClr r="0" g="0" b="0"/>
          </a:effectRef>
          <a:fontRef idx="minor"/>
        </p:style>
      </p:sp>
      <p:pic>
        <p:nvPicPr>
          <p:cNvPr id="303" name="Picture 2"/>
          <p:cNvPicPr/>
          <p:nvPr/>
        </p:nvPicPr>
        <p:blipFill>
          <a:blip r:embed="rId2" cstate="print"/>
          <a:stretch/>
        </p:blipFill>
        <p:spPr>
          <a:xfrm>
            <a:off x="0" y="0"/>
            <a:ext cx="9141480" cy="6859800"/>
          </a:xfrm>
          <a:prstGeom prst="rect">
            <a:avLst/>
          </a:prstGeom>
          <a:ln>
            <a:noFill/>
          </a:ln>
        </p:spPr>
      </p:pic>
      <p:sp>
        <p:nvSpPr>
          <p:cNvPr id="304" name="CustomShape 3"/>
          <p:cNvSpPr/>
          <p:nvPr/>
        </p:nvSpPr>
        <p:spPr>
          <a:xfrm>
            <a:off x="0" y="5755680"/>
            <a:ext cx="9309026" cy="1102320"/>
          </a:xfrm>
          <a:prstGeom prst="rect">
            <a:avLst/>
          </a:prstGeom>
          <a:solidFill>
            <a:srgbClr val="CCCCCC">
              <a:alpha val="50000"/>
            </a:srgbClr>
          </a:solidFill>
          <a:ln>
            <a:noFill/>
          </a:ln>
        </p:spPr>
        <p:style>
          <a:lnRef idx="0">
            <a:scrgbClr r="0" g="0" b="0"/>
          </a:lnRef>
          <a:fillRef idx="0">
            <a:scrgbClr r="0" g="0" b="0"/>
          </a:fillRef>
          <a:effectRef idx="0">
            <a:scrgbClr r="0" g="0" b="0"/>
          </a:effectRef>
          <a:fontRef idx="minor"/>
        </p:style>
        <p:txBody>
          <a:bodyPr lIns="90000" tIns="45000" rIns="90000" bIns="45000"/>
          <a:lstStyle/>
          <a:p>
            <a:r>
              <a:rPr lang="cs-CZ" b="1" strike="noStrike" dirty="0">
                <a:latin typeface="Arial"/>
              </a:rPr>
              <a:t>Žlutá řeka </a:t>
            </a:r>
            <a:r>
              <a:rPr lang="cs-CZ" strike="noStrike" dirty="0">
                <a:latin typeface="Arial"/>
              </a:rPr>
              <a:t>(</a:t>
            </a:r>
            <a:r>
              <a:rPr lang="cs-CZ" strike="noStrike" dirty="0" err="1">
                <a:latin typeface="Arial"/>
              </a:rPr>
              <a:t>Chuang</a:t>
            </a:r>
            <a:r>
              <a:rPr lang="cs-CZ" strike="noStrike" dirty="0">
                <a:latin typeface="Arial"/>
              </a:rPr>
              <a:t>-</a:t>
            </a:r>
            <a:r>
              <a:rPr lang="cs-CZ" strike="noStrike" dirty="0" err="1">
                <a:latin typeface="Arial"/>
              </a:rPr>
              <a:t>che</a:t>
            </a:r>
            <a:r>
              <a:rPr lang="cs-CZ" strike="noStrike" dirty="0">
                <a:latin typeface="Arial"/>
              </a:rPr>
              <a:t>) – druhá nejdelší řeka Číny (5464 km) – pramení v Tibetské náhorní plošině, povodí této řeky je kolébkou čínské civilizace, svou barvu dostala díky spraším, které odnáší z oblasti s názvem Sprašová plošina. Voda před touto oblastí není zbarvená.</a:t>
            </a:r>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 name="CustomShape 1"/>
          <p:cNvSpPr/>
          <p:nvPr/>
        </p:nvSpPr>
        <p:spPr>
          <a:xfrm>
            <a:off x="457200" y="274680"/>
            <a:ext cx="8227080" cy="1140480"/>
          </a:xfrm>
          <a:prstGeom prst="rect">
            <a:avLst/>
          </a:prstGeom>
          <a:noFill/>
          <a:ln>
            <a:noFill/>
          </a:ln>
        </p:spPr>
        <p:style>
          <a:lnRef idx="0">
            <a:scrgbClr r="0" g="0" b="0"/>
          </a:lnRef>
          <a:fillRef idx="0">
            <a:scrgbClr r="0" g="0" b="0"/>
          </a:fillRef>
          <a:effectRef idx="0">
            <a:scrgbClr r="0" g="0" b="0"/>
          </a:effectRef>
          <a:fontRef idx="minor"/>
        </p:style>
      </p:sp>
      <p:sp>
        <p:nvSpPr>
          <p:cNvPr id="306" name="CustomShape 2"/>
          <p:cNvSpPr/>
          <p:nvPr/>
        </p:nvSpPr>
        <p:spPr>
          <a:xfrm>
            <a:off x="457200" y="1600200"/>
            <a:ext cx="8227080" cy="4523400"/>
          </a:xfrm>
          <a:prstGeom prst="rect">
            <a:avLst/>
          </a:prstGeom>
          <a:noFill/>
          <a:ln>
            <a:noFill/>
          </a:ln>
        </p:spPr>
        <p:style>
          <a:lnRef idx="0">
            <a:scrgbClr r="0" g="0" b="0"/>
          </a:lnRef>
          <a:fillRef idx="0">
            <a:scrgbClr r="0" g="0" b="0"/>
          </a:fillRef>
          <a:effectRef idx="0">
            <a:scrgbClr r="0" g="0" b="0"/>
          </a:effectRef>
          <a:fontRef idx="minor"/>
        </p:style>
      </p:sp>
      <p:pic>
        <p:nvPicPr>
          <p:cNvPr id="307" name="Picture 2"/>
          <p:cNvPicPr/>
          <p:nvPr/>
        </p:nvPicPr>
        <p:blipFill>
          <a:blip r:embed="rId2" cstate="print"/>
          <a:stretch/>
        </p:blipFill>
        <p:spPr>
          <a:xfrm>
            <a:off x="0" y="428760"/>
            <a:ext cx="9154440" cy="578376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 name="CustomShape 1"/>
          <p:cNvSpPr/>
          <p:nvPr/>
        </p:nvSpPr>
        <p:spPr>
          <a:xfrm>
            <a:off x="155520" y="-144360"/>
            <a:ext cx="302400" cy="302400"/>
          </a:xfrm>
          <a:prstGeom prst="rect">
            <a:avLst/>
          </a:prstGeom>
          <a:noFill/>
          <a:ln>
            <a:noFill/>
          </a:ln>
        </p:spPr>
        <p:style>
          <a:lnRef idx="0">
            <a:scrgbClr r="0" g="0" b="0"/>
          </a:lnRef>
          <a:fillRef idx="0">
            <a:scrgbClr r="0" g="0" b="0"/>
          </a:fillRef>
          <a:effectRef idx="0">
            <a:scrgbClr r="0" g="0" b="0"/>
          </a:effectRef>
          <a:fontRef idx="minor"/>
        </p:style>
      </p:sp>
      <p:sp>
        <p:nvSpPr>
          <p:cNvPr id="171" name="CustomShape 2"/>
          <p:cNvSpPr/>
          <p:nvPr/>
        </p:nvSpPr>
        <p:spPr>
          <a:xfrm>
            <a:off x="363960" y="360000"/>
            <a:ext cx="7769880" cy="5181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nSpc>
                <a:spcPct val="100000"/>
              </a:lnSpc>
            </a:pPr>
            <a:r>
              <a:rPr lang="cs-CZ" sz="2800" b="1" strike="noStrike">
                <a:solidFill>
                  <a:srgbClr val="FFFF00"/>
                </a:solidFill>
                <a:latin typeface="Calibri"/>
                <a:ea typeface="DejaVu Sans"/>
              </a:rPr>
              <a:t>Čínská lidová republika</a:t>
            </a:r>
            <a:endParaRPr/>
          </a:p>
          <a:p>
            <a:pPr>
              <a:lnSpc>
                <a:spcPct val="100000"/>
              </a:lnSpc>
            </a:pPr>
            <a:endParaRPr/>
          </a:p>
          <a:p>
            <a:pPr>
              <a:lnSpc>
                <a:spcPct val="100000"/>
              </a:lnSpc>
            </a:pPr>
            <a:endParaRPr/>
          </a:p>
          <a:p>
            <a:pPr>
              <a:lnSpc>
                <a:spcPct val="100000"/>
              </a:lnSpc>
            </a:pPr>
            <a:endParaRPr/>
          </a:p>
          <a:p>
            <a:pPr>
              <a:lnSpc>
                <a:spcPct val="100000"/>
              </a:lnSpc>
            </a:pPr>
            <a:r>
              <a:rPr lang="cs-CZ" sz="2800" b="1" i="1" strike="noStrike">
                <a:solidFill>
                  <a:srgbClr val="FFFF00"/>
                </a:solidFill>
                <a:latin typeface="Calibri"/>
                <a:ea typeface="DejaVu Sans"/>
              </a:rPr>
              <a:t>中华人民共和国</a:t>
            </a:r>
            <a:endParaRPr/>
          </a:p>
          <a:p>
            <a:pPr>
              <a:lnSpc>
                <a:spcPct val="100000"/>
              </a:lnSpc>
            </a:pPr>
            <a:endParaRPr/>
          </a:p>
          <a:p>
            <a:pPr>
              <a:lnSpc>
                <a:spcPct val="100000"/>
              </a:lnSpc>
            </a:pPr>
            <a:endParaRPr/>
          </a:p>
          <a:p>
            <a:pPr>
              <a:lnSpc>
                <a:spcPct val="100000"/>
              </a:lnSpc>
            </a:pPr>
            <a:endParaRPr/>
          </a:p>
          <a:p>
            <a:pPr>
              <a:lnSpc>
                <a:spcPct val="100000"/>
              </a:lnSpc>
            </a:pPr>
            <a:r>
              <a:rPr lang="cs-CZ" sz="2800" b="1" i="1" strike="noStrike">
                <a:solidFill>
                  <a:srgbClr val="FFFF00"/>
                </a:solidFill>
                <a:latin typeface="Calibri"/>
                <a:ea typeface="DejaVu Sans"/>
              </a:rPr>
              <a:t>Zhōnghuá rénmín gònghéguó</a:t>
            </a:r>
            <a:endParaRPr/>
          </a:p>
          <a:p>
            <a:pPr>
              <a:lnSpc>
                <a:spcPct val="100000"/>
              </a:lnSpc>
            </a:pPr>
            <a:endParaRPr/>
          </a:p>
          <a:p>
            <a:pPr>
              <a:lnSpc>
                <a:spcPct val="100000"/>
              </a:lnSpc>
            </a:pPr>
            <a:endParaRPr/>
          </a:p>
          <a:p>
            <a:pPr>
              <a:lnSpc>
                <a:spcPct val="100000"/>
              </a:lnSpc>
            </a:pPr>
            <a:r>
              <a:rPr lang="cs-CZ" sz="2800" b="1" i="1" strike="noStrike">
                <a:solidFill>
                  <a:srgbClr val="FFFF00"/>
                </a:solidFill>
                <a:latin typeface="Calibri"/>
                <a:ea typeface="DejaVu Sans"/>
              </a:rPr>
              <a:t>Čung-chua žen-min kung-che-kuo</a:t>
            </a:r>
            <a:endParaRPr/>
          </a:p>
        </p:txBody>
      </p:sp>
      <p:sp>
        <p:nvSpPr>
          <p:cNvPr id="172" name="CustomShape 3"/>
          <p:cNvSpPr/>
          <p:nvPr/>
        </p:nvSpPr>
        <p:spPr>
          <a:xfrm>
            <a:off x="4860000" y="1124640"/>
            <a:ext cx="1547280" cy="35388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a:lnSpc>
                <a:spcPct val="100000"/>
              </a:lnSpc>
            </a:pPr>
            <a:r>
              <a:rPr lang="cs-CZ" sz="2800" b="1" strike="noStrike">
                <a:solidFill>
                  <a:srgbClr val="FFFF00"/>
                </a:solidFill>
                <a:latin typeface="Calibri"/>
                <a:ea typeface="DejaVu Sans"/>
              </a:rPr>
              <a:t>čeština :)</a:t>
            </a:r>
            <a:endParaRPr/>
          </a:p>
        </p:txBody>
      </p:sp>
      <p:sp>
        <p:nvSpPr>
          <p:cNvPr id="173" name="CustomShape 4"/>
          <p:cNvSpPr/>
          <p:nvPr/>
        </p:nvSpPr>
        <p:spPr>
          <a:xfrm>
            <a:off x="3745080" y="1298880"/>
            <a:ext cx="4892760" cy="179496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a:lnSpc>
                <a:spcPct val="100000"/>
              </a:lnSpc>
            </a:pPr>
            <a:r>
              <a:rPr lang="cs-CZ" sz="2800" b="1" i="1" strike="noStrike">
                <a:solidFill>
                  <a:srgbClr val="FFFF00"/>
                </a:solidFill>
                <a:latin typeface="Calibri"/>
                <a:ea typeface="DejaVu Sans"/>
              </a:rPr>
              <a:t>čínština, sinotibetská jazyková rodina, mateřský jazyk - 1,2 mld. lidí, (16 % populace)</a:t>
            </a:r>
            <a:endParaRPr/>
          </a:p>
        </p:txBody>
      </p:sp>
      <p:sp>
        <p:nvSpPr>
          <p:cNvPr id="174" name="CustomShape 5"/>
          <p:cNvSpPr/>
          <p:nvPr/>
        </p:nvSpPr>
        <p:spPr>
          <a:xfrm>
            <a:off x="5256000" y="3076200"/>
            <a:ext cx="3669840" cy="141948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a:lnSpc>
                <a:spcPct val="100000"/>
              </a:lnSpc>
            </a:pPr>
            <a:r>
              <a:rPr lang="cs-CZ" sz="2800" b="1" i="1" strike="noStrike">
                <a:solidFill>
                  <a:srgbClr val="FFFF00"/>
                </a:solidFill>
                <a:latin typeface="Calibri"/>
                <a:ea typeface="DejaVu Sans"/>
              </a:rPr>
              <a:t>pchin-jin, „hláskování“, vznik v Číně (1956 - Čou Jou-kuang (Zhou Youguang)</a:t>
            </a:r>
            <a:endParaRPr/>
          </a:p>
        </p:txBody>
      </p:sp>
      <p:sp>
        <p:nvSpPr>
          <p:cNvPr id="175" name="CustomShape 6"/>
          <p:cNvSpPr/>
          <p:nvPr/>
        </p:nvSpPr>
        <p:spPr>
          <a:xfrm>
            <a:off x="5760000" y="4909680"/>
            <a:ext cx="3813840" cy="106416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a:lnSpc>
                <a:spcPct val="100000"/>
              </a:lnSpc>
            </a:pPr>
            <a:r>
              <a:rPr lang="cs-CZ" sz="2800" b="1" i="1" strike="noStrike">
                <a:solidFill>
                  <a:srgbClr val="FFFF00"/>
                </a:solidFill>
                <a:latin typeface="Calibri"/>
                <a:ea typeface="DejaVu Sans"/>
              </a:rPr>
              <a:t>Standardní česká transkripce čínštiny, (1951 - Oldřich Švarný) </a:t>
            </a:r>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CustomShape 1"/>
          <p:cNvSpPr/>
          <p:nvPr/>
        </p:nvSpPr>
        <p:spPr>
          <a:xfrm>
            <a:off x="457200" y="274680"/>
            <a:ext cx="8227080" cy="1140480"/>
          </a:xfrm>
          <a:prstGeom prst="rect">
            <a:avLst/>
          </a:prstGeom>
          <a:noFill/>
          <a:ln>
            <a:noFill/>
          </a:ln>
        </p:spPr>
        <p:style>
          <a:lnRef idx="0">
            <a:scrgbClr r="0" g="0" b="0"/>
          </a:lnRef>
          <a:fillRef idx="0">
            <a:scrgbClr r="0" g="0" b="0"/>
          </a:fillRef>
          <a:effectRef idx="0">
            <a:scrgbClr r="0" g="0" b="0"/>
          </a:effectRef>
          <a:fontRef idx="minor"/>
        </p:style>
      </p:sp>
      <p:sp>
        <p:nvSpPr>
          <p:cNvPr id="309" name="CustomShape 2"/>
          <p:cNvSpPr/>
          <p:nvPr/>
        </p:nvSpPr>
        <p:spPr>
          <a:xfrm>
            <a:off x="457200" y="1600200"/>
            <a:ext cx="8227080" cy="4523400"/>
          </a:xfrm>
          <a:prstGeom prst="rect">
            <a:avLst/>
          </a:prstGeom>
          <a:noFill/>
          <a:ln>
            <a:noFill/>
          </a:ln>
        </p:spPr>
        <p:style>
          <a:lnRef idx="0">
            <a:scrgbClr r="0" g="0" b="0"/>
          </a:lnRef>
          <a:fillRef idx="0">
            <a:scrgbClr r="0" g="0" b="0"/>
          </a:fillRef>
          <a:effectRef idx="0">
            <a:scrgbClr r="0" g="0" b="0"/>
          </a:effectRef>
          <a:fontRef idx="minor"/>
        </p:style>
      </p:sp>
      <p:pic>
        <p:nvPicPr>
          <p:cNvPr id="310" name="Picture 2"/>
          <p:cNvPicPr/>
          <p:nvPr/>
        </p:nvPicPr>
        <p:blipFill>
          <a:blip r:embed="rId2" cstate="print"/>
          <a:stretch/>
        </p:blipFill>
        <p:spPr>
          <a:xfrm>
            <a:off x="0" y="285840"/>
            <a:ext cx="9205920" cy="614124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 name="CustomShape 1"/>
          <p:cNvSpPr/>
          <p:nvPr/>
        </p:nvSpPr>
        <p:spPr>
          <a:xfrm>
            <a:off x="0" y="0"/>
            <a:ext cx="9141480" cy="1069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gn="ctr">
              <a:lnSpc>
                <a:spcPct val="100000"/>
              </a:lnSpc>
            </a:pPr>
            <a:r>
              <a:rPr lang="cs-CZ" sz="4400" b="1" strike="noStrike">
                <a:solidFill>
                  <a:srgbClr val="FFFFFF"/>
                </a:solidFill>
                <a:latin typeface="Calibri"/>
                <a:ea typeface="DejaVu Sans"/>
              </a:rPr>
              <a:t>Čína - povrch</a:t>
            </a:r>
            <a:endParaRPr/>
          </a:p>
        </p:txBody>
      </p:sp>
      <p:sp>
        <p:nvSpPr>
          <p:cNvPr id="312" name="CustomShape 2"/>
          <p:cNvSpPr/>
          <p:nvPr/>
        </p:nvSpPr>
        <p:spPr>
          <a:xfrm>
            <a:off x="285840" y="1071720"/>
            <a:ext cx="8570160" cy="34398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buFont typeface="Arial"/>
              <a:buChar char="•"/>
            </a:pPr>
            <a:r>
              <a:rPr lang="cs-CZ" sz="2600" strike="noStrike">
                <a:solidFill>
                  <a:srgbClr val="FFFFFF"/>
                </a:solidFill>
                <a:latin typeface="Arial"/>
                <a:ea typeface="DejaVu Sans"/>
              </a:rPr>
              <a:t> Název Čína je západního původu, poprvé použité Portugalci na počátku 16.století – sami Číňané nazývají svou zemi </a:t>
            </a:r>
            <a:r>
              <a:rPr lang="cs-CZ" sz="2800" strike="noStrike">
                <a:solidFill>
                  <a:srgbClr val="FFFFFF"/>
                </a:solidFill>
                <a:latin typeface="Arial"/>
                <a:ea typeface="DejaVu Sans"/>
              </a:rPr>
              <a:t> 中國 (Zhōngguó)</a:t>
            </a:r>
            <a:endParaRPr/>
          </a:p>
          <a:p>
            <a:pPr>
              <a:lnSpc>
                <a:spcPct val="100000"/>
              </a:lnSpc>
            </a:pPr>
            <a:endParaRPr/>
          </a:p>
          <a:p>
            <a:pPr>
              <a:lnSpc>
                <a:spcPct val="100000"/>
              </a:lnSpc>
              <a:buFont typeface="Arial"/>
              <a:buChar char="•"/>
            </a:pPr>
            <a:r>
              <a:rPr lang="cs-CZ" sz="2800" strike="noStrike">
                <a:solidFill>
                  <a:srgbClr val="FFFFFF"/>
                </a:solidFill>
                <a:latin typeface="Arial"/>
                <a:ea typeface="DejaVu Sans"/>
              </a:rPr>
              <a:t> Čína je (10.000.000 km2) čtvrtá největší země světa</a:t>
            </a:r>
            <a:endParaRPr/>
          </a:p>
          <a:p>
            <a:pPr>
              <a:lnSpc>
                <a:spcPct val="100000"/>
              </a:lnSpc>
            </a:pPr>
            <a:endParaRPr/>
          </a:p>
          <a:p>
            <a:pPr>
              <a:lnSpc>
                <a:spcPct val="100000"/>
              </a:lnSpc>
            </a:pPr>
            <a:r>
              <a:rPr lang="cs-CZ" sz="2800" i="1" strike="noStrike">
                <a:solidFill>
                  <a:srgbClr val="FFFFFF"/>
                </a:solidFill>
                <a:latin typeface="Arial"/>
                <a:ea typeface="DejaVu Sans"/>
              </a:rPr>
              <a:t> </a:t>
            </a:r>
            <a:endParaRPr/>
          </a:p>
        </p:txBody>
      </p:sp>
      <p:pic>
        <p:nvPicPr>
          <p:cNvPr id="313" name="Picture 3"/>
          <p:cNvPicPr/>
          <p:nvPr/>
        </p:nvPicPr>
        <p:blipFill>
          <a:blip r:embed="rId3" cstate="print"/>
          <a:stretch/>
        </p:blipFill>
        <p:spPr>
          <a:xfrm>
            <a:off x="0" y="0"/>
            <a:ext cx="10217880" cy="7855560"/>
          </a:xfrm>
          <a:prstGeom prst="rect">
            <a:avLst/>
          </a:prstGeom>
          <a:ln>
            <a:noFill/>
          </a:ln>
        </p:spPr>
      </p:pic>
      <p:pic>
        <p:nvPicPr>
          <p:cNvPr id="314" name="Picture 4"/>
          <p:cNvPicPr/>
          <p:nvPr/>
        </p:nvPicPr>
        <p:blipFill>
          <a:blip r:embed="rId4" cstate="print"/>
          <a:stretch/>
        </p:blipFill>
        <p:spPr>
          <a:xfrm>
            <a:off x="1571760" y="3571920"/>
            <a:ext cx="1207080" cy="807120"/>
          </a:xfrm>
          <a:prstGeom prst="rect">
            <a:avLst/>
          </a:prstGeom>
          <a:ln>
            <a:noFill/>
          </a:ln>
        </p:spPr>
      </p:pic>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13"/>
                                        </p:tgtEl>
                                        <p:attrNameLst>
                                          <p:attrName>style.visibility</p:attrName>
                                        </p:attrNameLst>
                                      </p:cBhvr>
                                      <p:to>
                                        <p:strVal val="visible"/>
                                      </p:to>
                                    </p:set>
                                    <p:animEffect transition="out" filter="circle(in)">
                                      <p:cBhvr additive="repl">
                                        <p:cTn id="7" dur="2000"/>
                                        <p:tgtEl>
                                          <p:spTgt spid="31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14"/>
                                        </p:tgtEl>
                                        <p:attrNameLst>
                                          <p:attrName>style.visibility</p:attrName>
                                        </p:attrNameLst>
                                      </p:cBhvr>
                                      <p:to>
                                        <p:strVal val="visible"/>
                                      </p:to>
                                    </p:set>
                                    <p:anim calcmode="lin" valueType="str">
                                      <p:cBhvr additive="repl">
                                        <p:cTn id="12" dur="500" fill="hold"/>
                                        <p:tgtEl>
                                          <p:spTgt spid="314"/>
                                        </p:tgtEl>
                                      </p:cBhvr>
                                      <p:tavLst>
                                        <p:tav tm="100000">
                                          <p:val>
                                            <p:strVal val="width"/>
                                          </p:val>
                                        </p:tav>
                                      </p:tavLst>
                                    </p:anim>
                                    <p:anim calcmode="lin" valueType="str">
                                      <p:cBhvr additive="repl">
                                        <p:cTn id="13" dur="500" fill="hold"/>
                                        <p:tgtEl>
                                          <p:spTgt spid="314"/>
                                        </p:tgtEl>
                                      </p:cBhvr>
                                      <p:tavLst>
                                        <p:tav tm="100000">
                                          <p:val>
                                            <p:strVal val="height"/>
                                          </p:val>
                                        </p:tav>
                                      </p:tavLst>
                                    </p:anim>
                                    <p:animEffect transition="in" filter="fade">
                                      <p:cBhvr additive="repl">
                                        <p:cTn id="14" dur="500"/>
                                        <p:tgtEl>
                                          <p:spTgt spid="314"/>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xit" fill="hold" nodeType="clickEffect">
                                  <p:stCondLst>
                                    <p:cond delay="0"/>
                                  </p:stCondLst>
                                  <p:childTnLst>
                                    <p:animEffect transition="in" filter="fade">
                                      <p:cBhvr additive="repl">
                                        <p:cTn id="18" dur="500"/>
                                        <p:tgtEl>
                                          <p:spTgt spid="313"/>
                                        </p:tgtEl>
                                      </p:cBhvr>
                                    </p:animEffect>
                                    <p:anim calcmode="lin" valueType="num">
                                      <p:cBhvr additive="repl">
                                        <p:cTn id="19" dur="500"/>
                                        <p:tgtEl>
                                          <p:spTgt spid="313"/>
                                        </p:tgtEl>
                                        <p:attrNameLst>
                                          <p:attrName>ppt_x</p:attrName>
                                        </p:attrNameLst>
                                      </p:cBhvr>
                                      <p:tavLst>
                                        <p:tav tm="0">
                                          <p:val>
                                            <p:strVal val="#ppt_x"/>
                                          </p:val>
                                        </p:tav>
                                        <p:tav tm="100000">
                                          <p:val>
                                            <p:strVal val="#ppt_x"/>
                                          </p:val>
                                        </p:tav>
                                      </p:tavLst>
                                    </p:anim>
                                    <p:anim calcmode="lin" valueType="num">
                                      <p:cBhvr additive="repl">
                                        <p:cTn id="20" dur="500"/>
                                        <p:tgtEl>
                                          <p:spTgt spid="313"/>
                                        </p:tgtEl>
                                        <p:attrNameLst>
                                          <p:attrName>ppt_y</p:attrName>
                                        </p:attrNameLst>
                                      </p:cBhvr>
                                      <p:tavLst>
                                        <p:tav tm="0">
                                          <p:val>
                                            <p:strVal val="#ppt_y"/>
                                          </p:val>
                                        </p:tav>
                                        <p:tav tm="100000">
                                          <p:val>
                                            <p:strVal val="#ppt_y+.1"/>
                                          </p:val>
                                        </p:tav>
                                      </p:tavLst>
                                    </p:anim>
                                    <p:set>
                                      <p:cBhvr>
                                        <p:cTn id="21" dur="1" fill="hold">
                                          <p:stCondLst>
                                            <p:cond delay="499"/>
                                          </p:stCondLst>
                                        </p:cTn>
                                        <p:tgtEl>
                                          <p:spTgt spid="313"/>
                                        </p:tgtEl>
                                        <p:attrNameLst>
                                          <p:attrName>style.visibility</p:attrName>
                                        </p:attrNameLst>
                                      </p:cBhvr>
                                      <p:to>
                                        <p:strVal val="hidden"/>
                                      </p:to>
                                    </p:set>
                                  </p:childTnLst>
                                </p:cTn>
                              </p:par>
                              <p:par>
                                <p:cTn id="22" presetID="1" presetClass="exit" fill="hold" nodeType="withEffect">
                                  <p:stCondLst>
                                    <p:cond delay="0"/>
                                  </p:stCondLst>
                                  <p:childTnLst>
                                    <p:set>
                                      <p:cBhvr>
                                        <p:cTn id="23" dur="1" fill="hold">
                                          <p:stCondLst>
                                            <p:cond delay="0"/>
                                          </p:stCondLst>
                                        </p:cTn>
                                        <p:tgtEl>
                                          <p:spTgt spid="3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 name="CustomShape 1"/>
          <p:cNvSpPr/>
          <p:nvPr/>
        </p:nvSpPr>
        <p:spPr>
          <a:xfrm>
            <a:off x="457200" y="274680"/>
            <a:ext cx="8227080" cy="1140480"/>
          </a:xfrm>
          <a:prstGeom prst="rect">
            <a:avLst/>
          </a:prstGeom>
          <a:noFill/>
          <a:ln>
            <a:noFill/>
          </a:ln>
        </p:spPr>
        <p:style>
          <a:lnRef idx="0">
            <a:scrgbClr r="0" g="0" b="0"/>
          </a:lnRef>
          <a:fillRef idx="0">
            <a:scrgbClr r="0" g="0" b="0"/>
          </a:fillRef>
          <a:effectRef idx="0">
            <a:scrgbClr r="0" g="0" b="0"/>
          </a:effectRef>
          <a:fontRef idx="minor"/>
        </p:style>
      </p:sp>
      <p:sp>
        <p:nvSpPr>
          <p:cNvPr id="316" name="CustomShape 2"/>
          <p:cNvSpPr/>
          <p:nvPr/>
        </p:nvSpPr>
        <p:spPr>
          <a:xfrm>
            <a:off x="457200" y="1600200"/>
            <a:ext cx="8227080" cy="4523400"/>
          </a:xfrm>
          <a:prstGeom prst="rect">
            <a:avLst/>
          </a:prstGeom>
          <a:noFill/>
          <a:ln>
            <a:noFill/>
          </a:ln>
        </p:spPr>
        <p:style>
          <a:lnRef idx="0">
            <a:scrgbClr r="0" g="0" b="0"/>
          </a:lnRef>
          <a:fillRef idx="0">
            <a:scrgbClr r="0" g="0" b="0"/>
          </a:fillRef>
          <a:effectRef idx="0">
            <a:scrgbClr r="0" g="0" b="0"/>
          </a:effectRef>
          <a:fontRef idx="minor"/>
        </p:style>
      </p:sp>
      <p:pic>
        <p:nvPicPr>
          <p:cNvPr id="317" name="Picture 2"/>
          <p:cNvPicPr/>
          <p:nvPr/>
        </p:nvPicPr>
        <p:blipFill>
          <a:blip r:embed="rId2" cstate="print"/>
          <a:stretch/>
        </p:blipFill>
        <p:spPr>
          <a:xfrm>
            <a:off x="1643040" y="0"/>
            <a:ext cx="6466320" cy="685548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 name="CustomShape 1"/>
          <p:cNvSpPr/>
          <p:nvPr/>
        </p:nvSpPr>
        <p:spPr>
          <a:xfrm>
            <a:off x="457200" y="274680"/>
            <a:ext cx="8227080" cy="1140480"/>
          </a:xfrm>
          <a:prstGeom prst="rect">
            <a:avLst/>
          </a:prstGeom>
          <a:noFill/>
          <a:ln>
            <a:noFill/>
          </a:ln>
        </p:spPr>
        <p:style>
          <a:lnRef idx="0">
            <a:scrgbClr r="0" g="0" b="0"/>
          </a:lnRef>
          <a:fillRef idx="0">
            <a:scrgbClr r="0" g="0" b="0"/>
          </a:fillRef>
          <a:effectRef idx="0">
            <a:scrgbClr r="0" g="0" b="0"/>
          </a:effectRef>
          <a:fontRef idx="minor"/>
        </p:style>
      </p:sp>
      <p:sp>
        <p:nvSpPr>
          <p:cNvPr id="319" name="CustomShape 2"/>
          <p:cNvSpPr/>
          <p:nvPr/>
        </p:nvSpPr>
        <p:spPr>
          <a:xfrm>
            <a:off x="457200" y="1600200"/>
            <a:ext cx="8227080" cy="4523400"/>
          </a:xfrm>
          <a:prstGeom prst="rect">
            <a:avLst/>
          </a:prstGeom>
          <a:noFill/>
          <a:ln>
            <a:noFill/>
          </a:ln>
        </p:spPr>
        <p:style>
          <a:lnRef idx="0">
            <a:scrgbClr r="0" g="0" b="0"/>
          </a:lnRef>
          <a:fillRef idx="0">
            <a:scrgbClr r="0" g="0" b="0"/>
          </a:fillRef>
          <a:effectRef idx="0">
            <a:scrgbClr r="0" g="0" b="0"/>
          </a:effectRef>
          <a:fontRef idx="minor"/>
        </p:style>
      </p:sp>
      <p:pic>
        <p:nvPicPr>
          <p:cNvPr id="320" name="Picture 2"/>
          <p:cNvPicPr/>
          <p:nvPr/>
        </p:nvPicPr>
        <p:blipFill>
          <a:blip r:embed="rId2" cstate="print"/>
          <a:stretch/>
        </p:blipFill>
        <p:spPr>
          <a:xfrm>
            <a:off x="0" y="0"/>
            <a:ext cx="9244440" cy="685548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 name="CustomShape 1"/>
          <p:cNvSpPr/>
          <p:nvPr/>
        </p:nvSpPr>
        <p:spPr>
          <a:xfrm>
            <a:off x="457200" y="274680"/>
            <a:ext cx="8227080" cy="1140480"/>
          </a:xfrm>
          <a:prstGeom prst="rect">
            <a:avLst/>
          </a:prstGeom>
          <a:noFill/>
          <a:ln>
            <a:noFill/>
          </a:ln>
        </p:spPr>
        <p:style>
          <a:lnRef idx="0">
            <a:scrgbClr r="0" g="0" b="0"/>
          </a:lnRef>
          <a:fillRef idx="0">
            <a:scrgbClr r="0" g="0" b="0"/>
          </a:fillRef>
          <a:effectRef idx="0">
            <a:scrgbClr r="0" g="0" b="0"/>
          </a:effectRef>
          <a:fontRef idx="minor"/>
        </p:style>
      </p:sp>
      <p:sp>
        <p:nvSpPr>
          <p:cNvPr id="322" name="CustomShape 2"/>
          <p:cNvSpPr/>
          <p:nvPr/>
        </p:nvSpPr>
        <p:spPr>
          <a:xfrm>
            <a:off x="457200" y="1600200"/>
            <a:ext cx="8227080" cy="4523400"/>
          </a:xfrm>
          <a:prstGeom prst="rect">
            <a:avLst/>
          </a:prstGeom>
          <a:noFill/>
          <a:ln>
            <a:noFill/>
          </a:ln>
        </p:spPr>
        <p:style>
          <a:lnRef idx="0">
            <a:scrgbClr r="0" g="0" b="0"/>
          </a:lnRef>
          <a:fillRef idx="0">
            <a:scrgbClr r="0" g="0" b="0"/>
          </a:fillRef>
          <a:effectRef idx="0">
            <a:scrgbClr r="0" g="0" b="0"/>
          </a:effectRef>
          <a:fontRef idx="minor"/>
        </p:style>
      </p:sp>
      <p:pic>
        <p:nvPicPr>
          <p:cNvPr id="323" name="Picture 2"/>
          <p:cNvPicPr/>
          <p:nvPr/>
        </p:nvPicPr>
        <p:blipFill>
          <a:blip r:embed="rId2" cstate="print"/>
          <a:stretch/>
        </p:blipFill>
        <p:spPr>
          <a:xfrm>
            <a:off x="709920" y="214200"/>
            <a:ext cx="7574400" cy="642708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 name="CustomShape 1"/>
          <p:cNvSpPr/>
          <p:nvPr/>
        </p:nvSpPr>
        <p:spPr>
          <a:xfrm>
            <a:off x="457200" y="274680"/>
            <a:ext cx="8227080" cy="1140480"/>
          </a:xfrm>
          <a:prstGeom prst="rect">
            <a:avLst/>
          </a:prstGeom>
          <a:noFill/>
          <a:ln>
            <a:noFill/>
          </a:ln>
        </p:spPr>
        <p:style>
          <a:lnRef idx="0">
            <a:scrgbClr r="0" g="0" b="0"/>
          </a:lnRef>
          <a:fillRef idx="0">
            <a:scrgbClr r="0" g="0" b="0"/>
          </a:fillRef>
          <a:effectRef idx="0">
            <a:scrgbClr r="0" g="0" b="0"/>
          </a:effectRef>
          <a:fontRef idx="minor"/>
        </p:style>
      </p:sp>
      <p:sp>
        <p:nvSpPr>
          <p:cNvPr id="325" name="CustomShape 2"/>
          <p:cNvSpPr/>
          <p:nvPr/>
        </p:nvSpPr>
        <p:spPr>
          <a:xfrm>
            <a:off x="457200" y="1600200"/>
            <a:ext cx="8227080" cy="4523400"/>
          </a:xfrm>
          <a:prstGeom prst="rect">
            <a:avLst/>
          </a:prstGeom>
          <a:noFill/>
          <a:ln>
            <a:noFill/>
          </a:ln>
        </p:spPr>
        <p:style>
          <a:lnRef idx="0">
            <a:scrgbClr r="0" g="0" b="0"/>
          </a:lnRef>
          <a:fillRef idx="0">
            <a:scrgbClr r="0" g="0" b="0"/>
          </a:fillRef>
          <a:effectRef idx="0">
            <a:scrgbClr r="0" g="0" b="0"/>
          </a:effectRef>
          <a:fontRef idx="minor"/>
        </p:style>
      </p:sp>
      <p:sp>
        <p:nvSpPr>
          <p:cNvPr id="326" name="TextShape 3"/>
          <p:cNvSpPr txBox="1"/>
          <p:nvPr/>
        </p:nvSpPr>
        <p:spPr>
          <a:xfrm>
            <a:off x="0" y="5896080"/>
            <a:ext cx="9274320" cy="961920"/>
          </a:xfrm>
          <a:prstGeom prst="rect">
            <a:avLst/>
          </a:prstGeom>
          <a:solidFill>
            <a:srgbClr val="CCCCCC">
              <a:alpha val="50000"/>
            </a:srgbClr>
          </a:solidFill>
          <a:ln>
            <a:noFill/>
          </a:ln>
        </p:spPr>
        <p:txBody>
          <a:bodyPr lIns="90000" tIns="45000" rIns="90000" bIns="45000"/>
          <a:lstStyle/>
          <a:p>
            <a:r>
              <a:rPr lang="cs-CZ" sz="1400" b="1">
                <a:latin typeface="Arial"/>
              </a:rPr>
              <a:t>Tři soutěsky</a:t>
            </a:r>
            <a:r>
              <a:rPr lang="cs-CZ" sz="1400">
                <a:latin typeface="Arial"/>
              </a:rPr>
              <a:t> - přehradní hráz s největší elektrárnou (nejen vodní, </a:t>
            </a:r>
            <a:r>
              <a:rPr lang="cs-CZ" sz="1400" b="1">
                <a:latin typeface="Arial"/>
              </a:rPr>
              <a:t>délka 2,3 km</a:t>
            </a:r>
            <a:r>
              <a:rPr lang="cs-CZ" sz="1400">
                <a:latin typeface="Arial"/>
              </a:rPr>
              <a:t>) na světě, na řece Jang-c’ v provincii Chu-pej, dokončena </a:t>
            </a:r>
            <a:r>
              <a:rPr lang="cs-CZ" sz="1400" b="1">
                <a:latin typeface="Arial"/>
              </a:rPr>
              <a:t>2006</a:t>
            </a:r>
            <a:r>
              <a:rPr lang="cs-CZ" sz="1400">
                <a:latin typeface="Arial"/>
              </a:rPr>
              <a:t>, elektřinu do sítě však začaly generátory (každý o výkonu 700 MW) dodávat až v roce 2008; plně v provozu od </a:t>
            </a:r>
            <a:r>
              <a:rPr lang="cs-CZ" sz="1400" b="1">
                <a:latin typeface="Arial"/>
              </a:rPr>
              <a:t>r. 2011</a:t>
            </a:r>
            <a:r>
              <a:rPr lang="cs-CZ" sz="1400">
                <a:latin typeface="Arial"/>
              </a:rPr>
              <a:t>, pokrývá 10 % spotřeby v ČLR, napouštění nádrže si celkově vyžádalo přestěhování cca 5,3 mil. obyv.</a:t>
            </a:r>
            <a:endParaRPr/>
          </a:p>
        </p:txBody>
      </p:sp>
      <p:pic>
        <p:nvPicPr>
          <p:cNvPr id="327" name="Obrázek 326"/>
          <p:cNvPicPr/>
          <p:nvPr/>
        </p:nvPicPr>
        <p:blipFill>
          <a:blip r:embed="rId2" cstate="print"/>
          <a:stretch/>
        </p:blipFill>
        <p:spPr>
          <a:xfrm>
            <a:off x="0" y="-15840"/>
            <a:ext cx="9174960" cy="516132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 name="CustomShape 1"/>
          <p:cNvSpPr/>
          <p:nvPr/>
        </p:nvSpPr>
        <p:spPr>
          <a:xfrm>
            <a:off x="457200" y="274680"/>
            <a:ext cx="8227080" cy="1140480"/>
          </a:xfrm>
          <a:prstGeom prst="rect">
            <a:avLst/>
          </a:prstGeom>
          <a:noFill/>
          <a:ln>
            <a:noFill/>
          </a:ln>
        </p:spPr>
        <p:style>
          <a:lnRef idx="0">
            <a:scrgbClr r="0" g="0" b="0"/>
          </a:lnRef>
          <a:fillRef idx="0">
            <a:scrgbClr r="0" g="0" b="0"/>
          </a:fillRef>
          <a:effectRef idx="0">
            <a:scrgbClr r="0" g="0" b="0"/>
          </a:effectRef>
          <a:fontRef idx="minor"/>
        </p:style>
      </p:sp>
      <p:sp>
        <p:nvSpPr>
          <p:cNvPr id="329" name="CustomShape 2"/>
          <p:cNvSpPr/>
          <p:nvPr/>
        </p:nvSpPr>
        <p:spPr>
          <a:xfrm>
            <a:off x="457200" y="1600200"/>
            <a:ext cx="8227080" cy="4523400"/>
          </a:xfrm>
          <a:prstGeom prst="rect">
            <a:avLst/>
          </a:prstGeom>
          <a:noFill/>
          <a:ln>
            <a:noFill/>
          </a:ln>
        </p:spPr>
        <p:style>
          <a:lnRef idx="0">
            <a:scrgbClr r="0" g="0" b="0"/>
          </a:lnRef>
          <a:fillRef idx="0">
            <a:scrgbClr r="0" g="0" b="0"/>
          </a:fillRef>
          <a:effectRef idx="0">
            <a:scrgbClr r="0" g="0" b="0"/>
          </a:effectRef>
          <a:fontRef idx="minor"/>
        </p:style>
      </p:sp>
      <p:pic>
        <p:nvPicPr>
          <p:cNvPr id="330" name="Picture 2"/>
          <p:cNvPicPr/>
          <p:nvPr/>
        </p:nvPicPr>
        <p:blipFill>
          <a:blip r:embed="rId2" cstate="print"/>
          <a:stretch/>
        </p:blipFill>
        <p:spPr>
          <a:xfrm>
            <a:off x="-58680" y="571320"/>
            <a:ext cx="9200160" cy="571248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 name="CustomShape 1"/>
          <p:cNvSpPr/>
          <p:nvPr/>
        </p:nvSpPr>
        <p:spPr>
          <a:xfrm>
            <a:off x="457200" y="274680"/>
            <a:ext cx="8227080" cy="1140480"/>
          </a:xfrm>
          <a:prstGeom prst="rect">
            <a:avLst/>
          </a:prstGeom>
          <a:noFill/>
          <a:ln>
            <a:noFill/>
          </a:ln>
        </p:spPr>
        <p:style>
          <a:lnRef idx="0">
            <a:scrgbClr r="0" g="0" b="0"/>
          </a:lnRef>
          <a:fillRef idx="0">
            <a:scrgbClr r="0" g="0" b="0"/>
          </a:fillRef>
          <a:effectRef idx="0">
            <a:scrgbClr r="0" g="0" b="0"/>
          </a:effectRef>
          <a:fontRef idx="minor"/>
        </p:style>
      </p:sp>
      <p:sp>
        <p:nvSpPr>
          <p:cNvPr id="332" name="CustomShape 2"/>
          <p:cNvSpPr/>
          <p:nvPr/>
        </p:nvSpPr>
        <p:spPr>
          <a:xfrm>
            <a:off x="457200" y="1600200"/>
            <a:ext cx="8227080" cy="4523400"/>
          </a:xfrm>
          <a:prstGeom prst="rect">
            <a:avLst/>
          </a:prstGeom>
          <a:noFill/>
          <a:ln>
            <a:noFill/>
          </a:ln>
        </p:spPr>
        <p:style>
          <a:lnRef idx="0">
            <a:scrgbClr r="0" g="0" b="0"/>
          </a:lnRef>
          <a:fillRef idx="0">
            <a:scrgbClr r="0" g="0" b="0"/>
          </a:fillRef>
          <a:effectRef idx="0">
            <a:scrgbClr r="0" g="0" b="0"/>
          </a:effectRef>
          <a:fontRef idx="minor"/>
        </p:style>
      </p:sp>
      <p:pic>
        <p:nvPicPr>
          <p:cNvPr id="333" name="Picture 2"/>
          <p:cNvPicPr/>
          <p:nvPr/>
        </p:nvPicPr>
        <p:blipFill>
          <a:blip r:embed="rId2" cstate="print"/>
          <a:stretch/>
        </p:blipFill>
        <p:spPr>
          <a:xfrm>
            <a:off x="0" y="714240"/>
            <a:ext cx="9182520" cy="564120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 name="CustomShape 1"/>
          <p:cNvSpPr/>
          <p:nvPr/>
        </p:nvSpPr>
        <p:spPr>
          <a:xfrm>
            <a:off x="-285840" y="-571680"/>
            <a:ext cx="8109720" cy="19137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gn="ctr">
              <a:lnSpc>
                <a:spcPct val="100000"/>
              </a:lnSpc>
            </a:pPr>
            <a:r>
              <a:rPr lang="cs-CZ" sz="4400" strike="noStrike">
                <a:solidFill>
                  <a:srgbClr val="FFFF00"/>
                </a:solidFill>
                <a:latin typeface="Arial"/>
                <a:ea typeface="DejaVu Sans"/>
              </a:rPr>
              <a:t>Hospodářství</a:t>
            </a:r>
            <a:endParaRPr/>
          </a:p>
        </p:txBody>
      </p:sp>
      <p:sp>
        <p:nvSpPr>
          <p:cNvPr id="335" name="CustomShape 2"/>
          <p:cNvSpPr/>
          <p:nvPr/>
        </p:nvSpPr>
        <p:spPr>
          <a:xfrm>
            <a:off x="0" y="714240"/>
            <a:ext cx="9141480" cy="69285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buFont typeface="Arial"/>
              <a:buChar char="•"/>
            </a:pPr>
            <a:r>
              <a:rPr lang="cs-CZ" strike="noStrike">
                <a:solidFill>
                  <a:srgbClr val="FFFF00"/>
                </a:solidFill>
                <a:latin typeface="Arial"/>
                <a:ea typeface="DejaVu Sans"/>
              </a:rPr>
              <a:t> Hospodářský rozmach Číny je spojen s rozvojem průmyslu a velkým přírodním bohatstvím (mimo ropy)</a:t>
            </a:r>
            <a:endParaRPr/>
          </a:p>
          <a:p>
            <a:pPr>
              <a:lnSpc>
                <a:spcPct val="100000"/>
              </a:lnSpc>
            </a:pPr>
            <a:endParaRPr/>
          </a:p>
          <a:p>
            <a:pPr>
              <a:lnSpc>
                <a:spcPct val="100000"/>
              </a:lnSpc>
              <a:buFont typeface="Arial"/>
              <a:buChar char="•"/>
            </a:pPr>
            <a:r>
              <a:rPr lang="cs-CZ" strike="noStrike">
                <a:solidFill>
                  <a:srgbClr val="FFFF00"/>
                </a:solidFill>
                <a:latin typeface="Arial"/>
                <a:ea typeface="DejaVu Sans"/>
              </a:rPr>
              <a:t> Objemem průmyslové výroby ( dle HDP) je Čína na 2. místě, v přepočtu na obyvatele na 89. místě – růst zpomaluje</a:t>
            </a:r>
            <a:endParaRPr/>
          </a:p>
          <a:p>
            <a:pPr>
              <a:lnSpc>
                <a:spcPct val="100000"/>
              </a:lnSpc>
            </a:pPr>
            <a:endParaRPr/>
          </a:p>
          <a:p>
            <a:pPr>
              <a:lnSpc>
                <a:spcPct val="100000"/>
              </a:lnSpc>
              <a:buFont typeface="Arial"/>
              <a:buChar char="•"/>
            </a:pPr>
            <a:r>
              <a:rPr lang="cs-CZ" strike="noStrike">
                <a:solidFill>
                  <a:srgbClr val="FFFF00"/>
                </a:solidFill>
                <a:latin typeface="Arial"/>
                <a:ea typeface="DejaVu Sans"/>
              </a:rPr>
              <a:t> V současné době se v ČLR rozvíjejí všechna odvětví</a:t>
            </a:r>
            <a:endParaRPr/>
          </a:p>
          <a:p>
            <a:pPr>
              <a:lnSpc>
                <a:spcPct val="100000"/>
              </a:lnSpc>
            </a:pPr>
            <a:endParaRPr/>
          </a:p>
          <a:p>
            <a:pPr>
              <a:lnSpc>
                <a:spcPct val="100000"/>
              </a:lnSpc>
              <a:buFont typeface="Arial"/>
              <a:buChar char="•"/>
            </a:pPr>
            <a:r>
              <a:rPr lang="cs-CZ" strike="noStrike">
                <a:solidFill>
                  <a:srgbClr val="FFFF00"/>
                </a:solidFill>
                <a:latin typeface="Arial"/>
                <a:ea typeface="DejaVu Sans"/>
              </a:rPr>
              <a:t> Zpočátku se prosazovala zejména levným spotřební zboží (textil, obuv) a jednoduchými elektrotechnickými a strojírenskými výrobky </a:t>
            </a:r>
            <a:endParaRPr/>
          </a:p>
          <a:p>
            <a:pPr>
              <a:lnSpc>
                <a:spcPct val="100000"/>
              </a:lnSpc>
            </a:pPr>
            <a:endParaRPr/>
          </a:p>
          <a:p>
            <a:pPr>
              <a:lnSpc>
                <a:spcPct val="100000"/>
              </a:lnSpc>
              <a:buFont typeface="Arial"/>
              <a:buChar char="•"/>
            </a:pPr>
            <a:r>
              <a:rPr lang="cs-CZ" strike="noStrike">
                <a:solidFill>
                  <a:srgbClr val="FFFF00"/>
                </a:solidFill>
                <a:latin typeface="Arial"/>
                <a:ea typeface="DejaVu Sans"/>
              </a:rPr>
              <a:t> Dnes továrny na výrobu výpočetní techniky + vyrábějí vlastní auta i elektromobily</a:t>
            </a:r>
            <a:endParaRPr/>
          </a:p>
          <a:p>
            <a:pPr>
              <a:lnSpc>
                <a:spcPct val="100000"/>
              </a:lnSpc>
            </a:pPr>
            <a:endParaRPr/>
          </a:p>
          <a:p>
            <a:pPr>
              <a:lnSpc>
                <a:spcPct val="100000"/>
              </a:lnSpc>
            </a:pPr>
            <a:r>
              <a:rPr lang="cs-CZ" strike="noStrike">
                <a:solidFill>
                  <a:srgbClr val="FFFF00"/>
                </a:solidFill>
                <a:latin typeface="Arial"/>
                <a:ea typeface="DejaVu Sans"/>
              </a:rPr>
              <a:t>	+ levná pracovní síla, </a:t>
            </a:r>
            <a:endParaRPr/>
          </a:p>
          <a:p>
            <a:pPr>
              <a:lnSpc>
                <a:spcPct val="100000"/>
              </a:lnSpc>
            </a:pPr>
            <a:r>
              <a:rPr lang="cs-CZ" strike="noStrike">
                <a:solidFill>
                  <a:srgbClr val="FFFF00"/>
                </a:solidFill>
                <a:latin typeface="Arial"/>
                <a:ea typeface="DejaVu Sans"/>
              </a:rPr>
              <a:t>	- nízké/žádné bezpečnostní předpisy ignorace ekologické zátěže,  nedostatek 	elektrické energie, nedostatečná 	dopravní infrastruktura – začíná se budovat 	nová hedvábná stezka</a:t>
            </a:r>
            <a:endParaRPr/>
          </a:p>
          <a:p>
            <a:pPr>
              <a:lnSpc>
                <a:spcPct val="100000"/>
              </a:lnSpc>
            </a:pPr>
            <a:endParaRPr/>
          </a:p>
          <a:p>
            <a:pPr>
              <a:lnSpc>
                <a:spcPct val="100000"/>
              </a:lnSpc>
            </a:pPr>
            <a:endParaRPr/>
          </a:p>
          <a:p>
            <a:pPr>
              <a:lnSpc>
                <a:spcPct val="100000"/>
              </a:lnSpc>
            </a:pPr>
            <a:endParaRPr/>
          </a:p>
        </p:txBody>
      </p:sp>
      <p:pic>
        <p:nvPicPr>
          <p:cNvPr id="336" name="Obrázek 5"/>
          <p:cNvPicPr/>
          <p:nvPr/>
        </p:nvPicPr>
        <p:blipFill>
          <a:blip r:embed="rId2" cstate="print"/>
          <a:stretch/>
        </p:blipFill>
        <p:spPr>
          <a:xfrm>
            <a:off x="8001000" y="71280"/>
            <a:ext cx="1026360" cy="68292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 name="CustomShape 1"/>
          <p:cNvSpPr/>
          <p:nvPr/>
        </p:nvSpPr>
        <p:spPr>
          <a:xfrm>
            <a:off x="457200" y="274680"/>
            <a:ext cx="8227080" cy="1140480"/>
          </a:xfrm>
          <a:prstGeom prst="rect">
            <a:avLst/>
          </a:prstGeom>
          <a:noFill/>
          <a:ln>
            <a:noFill/>
          </a:ln>
        </p:spPr>
        <p:style>
          <a:lnRef idx="0">
            <a:scrgbClr r="0" g="0" b="0"/>
          </a:lnRef>
          <a:fillRef idx="0">
            <a:scrgbClr r="0" g="0" b="0"/>
          </a:fillRef>
          <a:effectRef idx="0">
            <a:scrgbClr r="0" g="0" b="0"/>
          </a:effectRef>
          <a:fontRef idx="minor"/>
        </p:style>
      </p:sp>
      <p:sp>
        <p:nvSpPr>
          <p:cNvPr id="338" name="CustomShape 2"/>
          <p:cNvSpPr/>
          <p:nvPr/>
        </p:nvSpPr>
        <p:spPr>
          <a:xfrm>
            <a:off x="457200" y="1600200"/>
            <a:ext cx="8227080" cy="4523400"/>
          </a:xfrm>
          <a:prstGeom prst="rect">
            <a:avLst/>
          </a:prstGeom>
          <a:noFill/>
          <a:ln>
            <a:noFill/>
          </a:ln>
        </p:spPr>
        <p:style>
          <a:lnRef idx="0">
            <a:scrgbClr r="0" g="0" b="0"/>
          </a:lnRef>
          <a:fillRef idx="0">
            <a:scrgbClr r="0" g="0" b="0"/>
          </a:fillRef>
          <a:effectRef idx="0">
            <a:scrgbClr r="0" g="0" b="0"/>
          </a:effectRef>
          <a:fontRef idx="minor"/>
        </p:style>
      </p:sp>
      <p:pic>
        <p:nvPicPr>
          <p:cNvPr id="339" name="Picture 4"/>
          <p:cNvPicPr/>
          <p:nvPr/>
        </p:nvPicPr>
        <p:blipFill>
          <a:blip r:embed="rId2" cstate="print"/>
          <a:stretch/>
        </p:blipFill>
        <p:spPr>
          <a:xfrm>
            <a:off x="0" y="500040"/>
            <a:ext cx="9050040" cy="606960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 name="Obrázek 289"/>
          <p:cNvPicPr/>
          <p:nvPr/>
        </p:nvPicPr>
        <p:blipFill>
          <a:blip r:embed="rId2" cstate="print"/>
          <a:srcRect l="14697" t="7584" r="45534" b="1694"/>
          <a:stretch/>
        </p:blipFill>
        <p:spPr>
          <a:xfrm>
            <a:off x="360" y="0"/>
            <a:ext cx="4810320" cy="6855840"/>
          </a:xfrm>
          <a:prstGeom prst="rect">
            <a:avLst/>
          </a:prstGeom>
          <a:ln>
            <a:noFill/>
          </a:ln>
        </p:spPr>
      </p:pic>
      <p:graphicFrame>
        <p:nvGraphicFramePr>
          <p:cNvPr id="177" name="Table 1"/>
          <p:cNvGraphicFramePr/>
          <p:nvPr/>
        </p:nvGraphicFramePr>
        <p:xfrm>
          <a:off x="1211040" y="1994040"/>
          <a:ext cx="6827760" cy="2769120"/>
        </p:xfrm>
        <a:graphic>
          <a:graphicData uri="http://schemas.openxmlformats.org/drawingml/2006/table">
            <a:tbl>
              <a:tblPr/>
              <a:tblGrid>
                <a:gridCol w="1706400"/>
                <a:gridCol w="1706400"/>
                <a:gridCol w="1706400"/>
                <a:gridCol w="1708560"/>
              </a:tblGrid>
              <a:tr h="625680">
                <a:tc>
                  <a:txBody>
                    <a:bodyPr/>
                    <a:lstStyle/>
                    <a:p>
                      <a:r>
                        <a:rPr lang="cs-CZ" strike="noStrike" dirty="0">
                          <a:solidFill>
                            <a:srgbClr val="000000"/>
                          </a:solidFill>
                          <a:latin typeface="Arial"/>
                        </a:rPr>
                        <a:t>vžitý název</a:t>
                      </a:r>
                      <a:endParaRPr dirty="0"/>
                    </a:p>
                  </a:txBody>
                  <a:tcPr/>
                </a:tc>
                <a:tc>
                  <a:txBody>
                    <a:bodyPr/>
                    <a:lstStyle/>
                    <a:p>
                      <a:r>
                        <a:rPr lang="cs-CZ" strike="noStrike">
                          <a:solidFill>
                            <a:srgbClr val="000000"/>
                          </a:solidFill>
                          <a:latin typeface="Arial"/>
                        </a:rPr>
                        <a:t>čínský zápis</a:t>
                      </a:r>
                      <a:endParaRPr/>
                    </a:p>
                  </a:txBody>
                  <a:tcPr/>
                </a:tc>
                <a:tc>
                  <a:txBody>
                    <a:bodyPr/>
                    <a:lstStyle/>
                    <a:p>
                      <a:r>
                        <a:rPr lang="cs-CZ" strike="noStrike">
                          <a:solidFill>
                            <a:srgbClr val="000000"/>
                          </a:solidFill>
                          <a:latin typeface="Arial"/>
                        </a:rPr>
                        <a:t>pchinjin</a:t>
                      </a:r>
                      <a:endParaRPr/>
                    </a:p>
                  </a:txBody>
                  <a:tcPr/>
                </a:tc>
                <a:tc>
                  <a:txBody>
                    <a:bodyPr/>
                    <a:lstStyle/>
                    <a:p>
                      <a:r>
                        <a:rPr lang="cs-CZ" strike="noStrike">
                          <a:solidFill>
                            <a:srgbClr val="000000"/>
                          </a:solidFill>
                          <a:latin typeface="Arial"/>
                        </a:rPr>
                        <a:t>Švarný</a:t>
                      </a:r>
                      <a:endParaRPr/>
                    </a:p>
                  </a:txBody>
                  <a:tcPr/>
                </a:tc>
              </a:tr>
              <a:tr h="714600">
                <a:tc>
                  <a:txBody>
                    <a:bodyPr/>
                    <a:lstStyle/>
                    <a:p>
                      <a:r>
                        <a:rPr lang="cs-CZ" strike="noStrike" dirty="0">
                          <a:solidFill>
                            <a:srgbClr val="000000"/>
                          </a:solidFill>
                          <a:latin typeface="Arial"/>
                        </a:rPr>
                        <a:t>Hongkong</a:t>
                      </a:r>
                      <a:endParaRPr dirty="0"/>
                    </a:p>
                  </a:txBody>
                  <a:tcPr/>
                </a:tc>
                <a:tc>
                  <a:txBody>
                    <a:bodyPr/>
                    <a:lstStyle/>
                    <a:p>
                      <a:r>
                        <a:rPr lang="cs-CZ" sz="1600" strike="noStrike">
                          <a:solidFill>
                            <a:srgbClr val="1A1A1A"/>
                          </a:solidFill>
                          <a:latin typeface="HelveticaNeue"/>
                          <a:ea typeface="HelveticaNeue"/>
                        </a:rPr>
                        <a:t>香港</a:t>
                      </a:r>
                      <a:endParaRPr/>
                    </a:p>
                  </a:txBody>
                  <a:tcPr/>
                </a:tc>
                <a:tc>
                  <a:txBody>
                    <a:bodyPr/>
                    <a:lstStyle/>
                    <a:p>
                      <a:r>
                        <a:rPr lang="cs-CZ" sz="1600" i="1" strike="noStrike">
                          <a:solidFill>
                            <a:srgbClr val="1A1A1A"/>
                          </a:solidFill>
                          <a:latin typeface="HelveticaNeue"/>
                          <a:ea typeface="HelveticaNeue"/>
                        </a:rPr>
                        <a:t>Xiānggǎng</a:t>
                      </a:r>
                      <a:endParaRPr/>
                    </a:p>
                  </a:txBody>
                  <a:tcPr/>
                </a:tc>
                <a:tc>
                  <a:txBody>
                    <a:bodyPr/>
                    <a:lstStyle/>
                    <a:p>
                      <a:r>
                        <a:rPr lang="cs-CZ" sz="1600" i="1" strike="noStrike">
                          <a:solidFill>
                            <a:srgbClr val="1A1A1A"/>
                          </a:solidFill>
                          <a:latin typeface="HelveticaNeue"/>
                          <a:ea typeface="HelveticaNeue"/>
                        </a:rPr>
                        <a:t>Siang-kang</a:t>
                      </a:r>
                      <a:endParaRPr/>
                    </a:p>
                  </a:txBody>
                  <a:tcPr/>
                </a:tc>
              </a:tr>
              <a:tr h="714600">
                <a:tc>
                  <a:txBody>
                    <a:bodyPr/>
                    <a:lstStyle/>
                    <a:p>
                      <a:r>
                        <a:rPr lang="cs-CZ" strike="noStrike">
                          <a:solidFill>
                            <a:srgbClr val="000000"/>
                          </a:solidFill>
                          <a:latin typeface="Arial"/>
                        </a:rPr>
                        <a:t>Peking</a:t>
                      </a:r>
                      <a:endParaRPr/>
                    </a:p>
                  </a:txBody>
                  <a:tcPr/>
                </a:tc>
                <a:tc>
                  <a:txBody>
                    <a:bodyPr/>
                    <a:lstStyle/>
                    <a:p>
                      <a:r>
                        <a:rPr lang="cs-CZ" strike="noStrike">
                          <a:solidFill>
                            <a:srgbClr val="000000"/>
                          </a:solidFill>
                          <a:latin typeface="Arial"/>
                          <a:ea typeface="Arial Unicode MS"/>
                        </a:rPr>
                        <a:t>北京</a:t>
                      </a:r>
                      <a:endParaRPr/>
                    </a:p>
                  </a:txBody>
                  <a:tcPr/>
                </a:tc>
                <a:tc>
                  <a:txBody>
                    <a:bodyPr/>
                    <a:lstStyle/>
                    <a:p>
                      <a:r>
                        <a:rPr lang="cs-CZ" sz="1600" strike="noStrike">
                          <a:solidFill>
                            <a:srgbClr val="1A1A1A"/>
                          </a:solidFill>
                          <a:latin typeface="HelveticaNeue"/>
                          <a:ea typeface="HelveticaNeue"/>
                        </a:rPr>
                        <a:t>Běijīng</a:t>
                      </a:r>
                      <a:endParaRPr/>
                    </a:p>
                  </a:txBody>
                  <a:tcPr/>
                </a:tc>
                <a:tc>
                  <a:txBody>
                    <a:bodyPr/>
                    <a:lstStyle/>
                    <a:p>
                      <a:r>
                        <a:rPr lang="cs-CZ" sz="1600" strike="noStrike">
                          <a:solidFill>
                            <a:srgbClr val="1A1A1A"/>
                          </a:solidFill>
                          <a:latin typeface="HelveticaNeue"/>
                          <a:ea typeface="HelveticaNeue"/>
                        </a:rPr>
                        <a:t>Pej-ťing</a:t>
                      </a:r>
                      <a:endParaRPr/>
                    </a:p>
                  </a:txBody>
                  <a:tcPr/>
                </a:tc>
              </a:tr>
              <a:tr h="714240">
                <a:tc>
                  <a:txBody>
                    <a:bodyPr/>
                    <a:lstStyle/>
                    <a:p>
                      <a:r>
                        <a:rPr lang="cs-CZ" strike="noStrike">
                          <a:solidFill>
                            <a:srgbClr val="000000"/>
                          </a:solidFill>
                          <a:latin typeface="Arial"/>
                        </a:rPr>
                        <a:t>Si-an</a:t>
                      </a:r>
                      <a:endParaRPr/>
                    </a:p>
                  </a:txBody>
                  <a:tcPr/>
                </a:tc>
                <a:tc>
                  <a:txBody>
                    <a:bodyPr/>
                    <a:lstStyle/>
                    <a:p>
                      <a:r>
                        <a:rPr lang="cs-CZ" sz="1600" strike="noStrike">
                          <a:solidFill>
                            <a:srgbClr val="1A1A1A"/>
                          </a:solidFill>
                          <a:latin typeface="HelveticaNeue"/>
                          <a:ea typeface="HelveticaNeue"/>
                        </a:rPr>
                        <a:t>西安</a:t>
                      </a:r>
                      <a:endParaRPr/>
                    </a:p>
                  </a:txBody>
                  <a:tcPr/>
                </a:tc>
                <a:tc>
                  <a:txBody>
                    <a:bodyPr/>
                    <a:lstStyle/>
                    <a:p>
                      <a:r>
                        <a:rPr lang="cs-CZ" sz="1600" strike="noStrike">
                          <a:solidFill>
                            <a:srgbClr val="1A1A1A"/>
                          </a:solidFill>
                          <a:latin typeface="HelveticaNeue"/>
                          <a:ea typeface="HelveticaNeue"/>
                        </a:rPr>
                        <a:t>Xī'ān</a:t>
                      </a:r>
                      <a:endParaRPr/>
                    </a:p>
                  </a:txBody>
                  <a:tcPr/>
                </a:tc>
                <a:tc>
                  <a:txBody>
                    <a:bodyPr/>
                    <a:lstStyle/>
                    <a:p>
                      <a:r>
                        <a:rPr lang="cs-CZ" strike="noStrike" dirty="0">
                          <a:solidFill>
                            <a:srgbClr val="000000"/>
                          </a:solidFill>
                          <a:latin typeface="Arial"/>
                        </a:rPr>
                        <a:t>Si-</a:t>
                      </a:r>
                      <a:r>
                        <a:rPr lang="cs-CZ" strike="noStrike" dirty="0" err="1">
                          <a:solidFill>
                            <a:srgbClr val="000000"/>
                          </a:solidFill>
                          <a:latin typeface="Arial"/>
                        </a:rPr>
                        <a:t>an</a:t>
                      </a:r>
                      <a:endParaRPr dirty="0"/>
                    </a:p>
                  </a:txBody>
                  <a:tcPr/>
                </a:tc>
              </a:tr>
            </a:tbl>
          </a:graphicData>
        </a:graphic>
      </p:graphicFrame>
    </p:spTree>
  </p:cSld>
  <p:clrMapOvr>
    <a:masterClrMapping/>
  </p:clrMapOvr>
  <p:timing>
    <p:tnLst>
      <p:par>
        <p:cTn id="1" dur="indefinite" restart="never" nodeType="tmRoot">
          <p:childTnLst>
            <p:seq>
              <p:cTn id="2" nodeType="mainSeq">
                <p:childTnLst>
                  <p:par>
                    <p:cTn id="3" fill="freeze">
                      <p:stCondLst>
                        <p:cond delay="indefinite"/>
                      </p:stCondLst>
                      <p:childTnLst>
                        <p:par>
                          <p:cTn id="4" fill="freeze">
                            <p:stCondLst>
                              <p:cond delay="0"/>
                            </p:stCondLst>
                            <p:childTnLst>
                              <p:par>
                                <p:cTn id="5" presetID="14" presetClass="entr" presetSubtype="10" fill="hold" nodeType="clickEffect">
                                  <p:stCondLst>
                                    <p:cond delay="0"/>
                                  </p:stCondLst>
                                  <p:childTnLst>
                                    <p:set>
                                      <p:cBhvr>
                                        <p:cTn id="6" dur="1" fill="hold">
                                          <p:stCondLst>
                                            <p:cond delay="0"/>
                                          </p:stCondLst>
                                        </p:cTn>
                                        <p:tgtEl>
                                          <p:spTgt spid="177"/>
                                        </p:tgtEl>
                                        <p:attrNameLst>
                                          <p:attrName>style.visibility</p:attrName>
                                        </p:attrNameLst>
                                      </p:cBhvr>
                                      <p:to>
                                        <p:strVal val="visible"/>
                                      </p:to>
                                    </p:set>
                                    <p:animEffect transition="in" filter="randombar(horizontal)">
                                      <p:cBhvr additive="repl">
                                        <p:cTn id="7" dur="500"/>
                                        <p:tgtEl>
                                          <p:spTgt spid="1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 name="CustomShape 1"/>
          <p:cNvSpPr/>
          <p:nvPr/>
        </p:nvSpPr>
        <p:spPr>
          <a:xfrm>
            <a:off x="457200" y="274680"/>
            <a:ext cx="8227080" cy="1140480"/>
          </a:xfrm>
          <a:prstGeom prst="rect">
            <a:avLst/>
          </a:prstGeom>
          <a:noFill/>
          <a:ln>
            <a:noFill/>
          </a:ln>
        </p:spPr>
        <p:style>
          <a:lnRef idx="0">
            <a:scrgbClr r="0" g="0" b="0"/>
          </a:lnRef>
          <a:fillRef idx="0">
            <a:scrgbClr r="0" g="0" b="0"/>
          </a:fillRef>
          <a:effectRef idx="0">
            <a:scrgbClr r="0" g="0" b="0"/>
          </a:effectRef>
          <a:fontRef idx="minor"/>
        </p:style>
      </p:sp>
      <p:sp>
        <p:nvSpPr>
          <p:cNvPr id="341" name="CustomShape 2"/>
          <p:cNvSpPr/>
          <p:nvPr/>
        </p:nvSpPr>
        <p:spPr>
          <a:xfrm>
            <a:off x="457200" y="1600200"/>
            <a:ext cx="8227080" cy="4523400"/>
          </a:xfrm>
          <a:prstGeom prst="rect">
            <a:avLst/>
          </a:prstGeom>
          <a:noFill/>
          <a:ln>
            <a:noFill/>
          </a:ln>
        </p:spPr>
        <p:style>
          <a:lnRef idx="0">
            <a:scrgbClr r="0" g="0" b="0"/>
          </a:lnRef>
          <a:fillRef idx="0">
            <a:scrgbClr r="0" g="0" b="0"/>
          </a:fillRef>
          <a:effectRef idx="0">
            <a:scrgbClr r="0" g="0" b="0"/>
          </a:effectRef>
          <a:fontRef idx="minor"/>
        </p:style>
      </p:sp>
      <p:pic>
        <p:nvPicPr>
          <p:cNvPr id="342" name="Picture 2"/>
          <p:cNvPicPr/>
          <p:nvPr/>
        </p:nvPicPr>
        <p:blipFill>
          <a:blip r:embed="rId2" cstate="print"/>
          <a:stretch/>
        </p:blipFill>
        <p:spPr>
          <a:xfrm>
            <a:off x="0" y="857160"/>
            <a:ext cx="9169560" cy="521244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 name="CustomShape 1"/>
          <p:cNvSpPr/>
          <p:nvPr/>
        </p:nvSpPr>
        <p:spPr>
          <a:xfrm>
            <a:off x="457200" y="274680"/>
            <a:ext cx="8227080" cy="1140480"/>
          </a:xfrm>
          <a:prstGeom prst="rect">
            <a:avLst/>
          </a:prstGeom>
          <a:noFill/>
          <a:ln>
            <a:noFill/>
          </a:ln>
        </p:spPr>
        <p:style>
          <a:lnRef idx="0">
            <a:scrgbClr r="0" g="0" b="0"/>
          </a:lnRef>
          <a:fillRef idx="0">
            <a:scrgbClr r="0" g="0" b="0"/>
          </a:fillRef>
          <a:effectRef idx="0">
            <a:scrgbClr r="0" g="0" b="0"/>
          </a:effectRef>
          <a:fontRef idx="minor"/>
        </p:style>
      </p:sp>
      <p:sp>
        <p:nvSpPr>
          <p:cNvPr id="344" name="CustomShape 2"/>
          <p:cNvSpPr/>
          <p:nvPr/>
        </p:nvSpPr>
        <p:spPr>
          <a:xfrm>
            <a:off x="457200" y="1600200"/>
            <a:ext cx="8227080" cy="4523400"/>
          </a:xfrm>
          <a:prstGeom prst="rect">
            <a:avLst/>
          </a:prstGeom>
          <a:noFill/>
          <a:ln>
            <a:noFill/>
          </a:ln>
        </p:spPr>
        <p:style>
          <a:lnRef idx="0">
            <a:scrgbClr r="0" g="0" b="0"/>
          </a:lnRef>
          <a:fillRef idx="0">
            <a:scrgbClr r="0" g="0" b="0"/>
          </a:fillRef>
          <a:effectRef idx="0">
            <a:scrgbClr r="0" g="0" b="0"/>
          </a:effectRef>
          <a:fontRef idx="minor"/>
        </p:style>
      </p:sp>
      <p:pic>
        <p:nvPicPr>
          <p:cNvPr id="345" name="Picture 2"/>
          <p:cNvPicPr/>
          <p:nvPr/>
        </p:nvPicPr>
        <p:blipFill>
          <a:blip r:embed="rId2" cstate="print"/>
          <a:stretch/>
        </p:blipFill>
        <p:spPr>
          <a:xfrm>
            <a:off x="-571680" y="1143000"/>
            <a:ext cx="10052280" cy="442656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 name="CustomShape 1"/>
          <p:cNvSpPr/>
          <p:nvPr/>
        </p:nvSpPr>
        <p:spPr>
          <a:xfrm>
            <a:off x="457200" y="274680"/>
            <a:ext cx="8227080" cy="1140480"/>
          </a:xfrm>
          <a:prstGeom prst="rect">
            <a:avLst/>
          </a:prstGeom>
          <a:noFill/>
          <a:ln>
            <a:noFill/>
          </a:ln>
        </p:spPr>
        <p:style>
          <a:lnRef idx="0">
            <a:scrgbClr r="0" g="0" b="0"/>
          </a:lnRef>
          <a:fillRef idx="0">
            <a:scrgbClr r="0" g="0" b="0"/>
          </a:fillRef>
          <a:effectRef idx="0">
            <a:scrgbClr r="0" g="0" b="0"/>
          </a:effectRef>
          <a:fontRef idx="minor"/>
        </p:style>
      </p:sp>
      <p:sp>
        <p:nvSpPr>
          <p:cNvPr id="347" name="CustomShape 2"/>
          <p:cNvSpPr/>
          <p:nvPr/>
        </p:nvSpPr>
        <p:spPr>
          <a:xfrm>
            <a:off x="457200" y="1600200"/>
            <a:ext cx="8227080" cy="4523400"/>
          </a:xfrm>
          <a:prstGeom prst="rect">
            <a:avLst/>
          </a:prstGeom>
          <a:noFill/>
          <a:ln>
            <a:noFill/>
          </a:ln>
        </p:spPr>
        <p:style>
          <a:lnRef idx="0">
            <a:scrgbClr r="0" g="0" b="0"/>
          </a:lnRef>
          <a:fillRef idx="0">
            <a:scrgbClr r="0" g="0" b="0"/>
          </a:fillRef>
          <a:effectRef idx="0">
            <a:scrgbClr r="0" g="0" b="0"/>
          </a:effectRef>
          <a:fontRef idx="minor"/>
        </p:style>
      </p:sp>
      <p:pic>
        <p:nvPicPr>
          <p:cNvPr id="348" name="Picture 2"/>
          <p:cNvPicPr/>
          <p:nvPr/>
        </p:nvPicPr>
        <p:blipFill>
          <a:blip r:embed="rId2" cstate="print"/>
          <a:stretch/>
        </p:blipFill>
        <p:spPr>
          <a:xfrm>
            <a:off x="0" y="1071720"/>
            <a:ext cx="9132480" cy="499824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 name="CustomShape 1"/>
          <p:cNvSpPr/>
          <p:nvPr/>
        </p:nvSpPr>
        <p:spPr>
          <a:xfrm>
            <a:off x="457200" y="274680"/>
            <a:ext cx="8227080" cy="1140480"/>
          </a:xfrm>
          <a:prstGeom prst="rect">
            <a:avLst/>
          </a:prstGeom>
          <a:noFill/>
          <a:ln>
            <a:noFill/>
          </a:ln>
        </p:spPr>
        <p:style>
          <a:lnRef idx="0">
            <a:scrgbClr r="0" g="0" b="0"/>
          </a:lnRef>
          <a:fillRef idx="0">
            <a:scrgbClr r="0" g="0" b="0"/>
          </a:fillRef>
          <a:effectRef idx="0">
            <a:scrgbClr r="0" g="0" b="0"/>
          </a:effectRef>
          <a:fontRef idx="minor"/>
        </p:style>
      </p:sp>
      <p:sp>
        <p:nvSpPr>
          <p:cNvPr id="350" name="CustomShape 2"/>
          <p:cNvSpPr/>
          <p:nvPr/>
        </p:nvSpPr>
        <p:spPr>
          <a:xfrm>
            <a:off x="457200" y="1600200"/>
            <a:ext cx="8227080" cy="4523400"/>
          </a:xfrm>
          <a:prstGeom prst="rect">
            <a:avLst/>
          </a:prstGeom>
          <a:noFill/>
          <a:ln>
            <a:noFill/>
          </a:ln>
        </p:spPr>
        <p:style>
          <a:lnRef idx="0">
            <a:scrgbClr r="0" g="0" b="0"/>
          </a:lnRef>
          <a:fillRef idx="0">
            <a:scrgbClr r="0" g="0" b="0"/>
          </a:fillRef>
          <a:effectRef idx="0">
            <a:scrgbClr r="0" g="0" b="0"/>
          </a:effectRef>
          <a:fontRef idx="minor"/>
        </p:style>
      </p:sp>
      <p:pic>
        <p:nvPicPr>
          <p:cNvPr id="351" name="Picture 2"/>
          <p:cNvPicPr/>
          <p:nvPr/>
        </p:nvPicPr>
        <p:blipFill>
          <a:blip r:embed="rId2" cstate="print"/>
          <a:stretch/>
        </p:blipFill>
        <p:spPr>
          <a:xfrm>
            <a:off x="714240" y="0"/>
            <a:ext cx="7971840" cy="685548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 name="CustomShape 1"/>
          <p:cNvSpPr/>
          <p:nvPr/>
        </p:nvSpPr>
        <p:spPr>
          <a:xfrm>
            <a:off x="457200" y="273600"/>
            <a:ext cx="8227800" cy="114336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r>
              <a:rPr lang="cs-CZ" strike="noStrike">
                <a:solidFill>
                  <a:srgbClr val="000000"/>
                </a:solidFill>
                <a:latin typeface="Arial"/>
                <a:ea typeface="DejaVu Sans"/>
              </a:rPr>
              <a:t>Světoví výrobci oceli</a:t>
            </a:r>
            <a:endParaRPr/>
          </a:p>
          <a:p>
            <a:pPr>
              <a:lnSpc>
                <a:spcPct val="100000"/>
              </a:lnSpc>
            </a:pPr>
            <a:endParaRPr/>
          </a:p>
        </p:txBody>
      </p:sp>
      <p:pic>
        <p:nvPicPr>
          <p:cNvPr id="353" name="Obrázek 352"/>
          <p:cNvPicPr/>
          <p:nvPr/>
        </p:nvPicPr>
        <p:blipFill>
          <a:blip r:embed="rId2" cstate="print"/>
          <a:stretch/>
        </p:blipFill>
        <p:spPr>
          <a:xfrm>
            <a:off x="0" y="0"/>
            <a:ext cx="9320040" cy="6768000"/>
          </a:xfrm>
          <a:prstGeom prst="rect">
            <a:avLst/>
          </a:prstGeom>
          <a:ln>
            <a:noFill/>
          </a:ln>
        </p:spPr>
      </p:pic>
      <p:sp>
        <p:nvSpPr>
          <p:cNvPr id="354" name="CustomShape 2"/>
          <p:cNvSpPr/>
          <p:nvPr/>
        </p:nvSpPr>
        <p:spPr>
          <a:xfrm>
            <a:off x="39240" y="6368760"/>
            <a:ext cx="5184000" cy="547560"/>
          </a:xfrm>
          <a:prstGeom prst="rect">
            <a:avLst/>
          </a:prstGeom>
          <a:solidFill>
            <a:srgbClr val="FFFFFF"/>
          </a:solidFill>
          <a:ln>
            <a:noFill/>
          </a:ln>
        </p:spPr>
        <p:style>
          <a:lnRef idx="0">
            <a:scrgbClr r="0" g="0" b="0"/>
          </a:lnRef>
          <a:fillRef idx="0">
            <a:scrgbClr r="0" g="0" b="0"/>
          </a:fillRef>
          <a:effectRef idx="0">
            <a:scrgbClr r="0" g="0" b="0"/>
          </a:effectRef>
          <a:fontRef idx="minor"/>
        </p:style>
        <p:txBody>
          <a:bodyPr lIns="0" tIns="0" rIns="0" bIns="0" anchor="ctr"/>
          <a:lstStyle/>
          <a:p>
            <a:pPr>
              <a:lnSpc>
                <a:spcPct val="100000"/>
              </a:lnSpc>
            </a:pPr>
            <a:r>
              <a:rPr lang="cs-CZ" strike="noStrike">
                <a:solidFill>
                  <a:srgbClr val="000000"/>
                </a:solidFill>
                <a:latin typeface="Arial"/>
                <a:ea typeface="DejaVu Sans"/>
              </a:rPr>
              <a:t>Světoví výrobci oceli [mil. tun]</a:t>
            </a:r>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Podnadpis 2"/>
          <p:cNvSpPr>
            <a:spLocks noGrp="1"/>
          </p:cNvSpPr>
          <p:nvPr>
            <p:ph type="subTitle"/>
          </p:nvPr>
        </p:nvSpPr>
        <p:spPr/>
        <p:txBody>
          <a:bodyPr/>
          <a:lstStyle/>
          <a:p>
            <a:endParaRPr lang="cs-CZ"/>
          </a:p>
        </p:txBody>
      </p:sp>
      <p:pic>
        <p:nvPicPr>
          <p:cNvPr id="1026" name="Picture 2" descr="SNL Image"/>
          <p:cNvPicPr>
            <a:picLocks noChangeAspect="1" noChangeArrowheads="1"/>
          </p:cNvPicPr>
          <p:nvPr/>
        </p:nvPicPr>
        <p:blipFill>
          <a:blip r:embed="rId2" cstate="print"/>
          <a:srcRect/>
          <a:stretch>
            <a:fillRect/>
          </a:stretch>
        </p:blipFill>
        <p:spPr bwMode="auto">
          <a:xfrm>
            <a:off x="0" y="0"/>
            <a:ext cx="9153592" cy="5589240"/>
          </a:xfrm>
          <a:prstGeom prst="rect">
            <a:avLst/>
          </a:prstGeom>
          <a:noFill/>
        </p:spPr>
      </p:pic>
      <p:sp>
        <p:nvSpPr>
          <p:cNvPr id="5" name="Obdélník 4"/>
          <p:cNvSpPr/>
          <p:nvPr/>
        </p:nvSpPr>
        <p:spPr>
          <a:xfrm>
            <a:off x="179512" y="5733256"/>
            <a:ext cx="8856984" cy="646331"/>
          </a:xfrm>
          <a:prstGeom prst="rect">
            <a:avLst/>
          </a:prstGeom>
        </p:spPr>
        <p:txBody>
          <a:bodyPr wrap="square">
            <a:spAutoFit/>
          </a:bodyPr>
          <a:lstStyle/>
          <a:p>
            <a:r>
              <a:rPr lang="cs-CZ" dirty="0" smtClean="0"/>
              <a:t>https://www.spglobal.com/marketintelligence/en/news-insights/research/china-mining-by-the-numbers-2022</a:t>
            </a:r>
            <a:endParaRPr lang="cs-CZ" dirty="0"/>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Podnadpis 2"/>
          <p:cNvSpPr>
            <a:spLocks noGrp="1"/>
          </p:cNvSpPr>
          <p:nvPr>
            <p:ph type="subTitle"/>
          </p:nvPr>
        </p:nvSpPr>
        <p:spPr/>
        <p:txBody>
          <a:bodyPr/>
          <a:lstStyle/>
          <a:p>
            <a:endParaRPr lang="cs-CZ"/>
          </a:p>
        </p:txBody>
      </p:sp>
      <p:pic>
        <p:nvPicPr>
          <p:cNvPr id="189442" name="Picture 2" descr="SNL Image"/>
          <p:cNvPicPr>
            <a:picLocks noChangeAspect="1" noChangeArrowheads="1"/>
          </p:cNvPicPr>
          <p:nvPr/>
        </p:nvPicPr>
        <p:blipFill>
          <a:blip r:embed="rId2" cstate="print"/>
          <a:srcRect/>
          <a:stretch>
            <a:fillRect/>
          </a:stretch>
        </p:blipFill>
        <p:spPr bwMode="auto">
          <a:xfrm>
            <a:off x="-1" y="0"/>
            <a:ext cx="9167979" cy="5445224"/>
          </a:xfrm>
          <a:prstGeom prst="rect">
            <a:avLst/>
          </a:prstGeom>
          <a:noFill/>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 name="CustomShape 1"/>
          <p:cNvSpPr/>
          <p:nvPr/>
        </p:nvSpPr>
        <p:spPr>
          <a:xfrm>
            <a:off x="457200" y="274680"/>
            <a:ext cx="8227080" cy="1140480"/>
          </a:xfrm>
          <a:prstGeom prst="rect">
            <a:avLst/>
          </a:prstGeom>
          <a:noFill/>
          <a:ln>
            <a:noFill/>
          </a:ln>
        </p:spPr>
        <p:style>
          <a:lnRef idx="0">
            <a:scrgbClr r="0" g="0" b="0"/>
          </a:lnRef>
          <a:fillRef idx="0">
            <a:scrgbClr r="0" g="0" b="0"/>
          </a:fillRef>
          <a:effectRef idx="0">
            <a:scrgbClr r="0" g="0" b="0"/>
          </a:effectRef>
          <a:fontRef idx="minor"/>
        </p:style>
      </p:sp>
      <p:sp>
        <p:nvSpPr>
          <p:cNvPr id="356" name="CustomShape 2"/>
          <p:cNvSpPr/>
          <p:nvPr/>
        </p:nvSpPr>
        <p:spPr>
          <a:xfrm>
            <a:off x="457200" y="1600200"/>
            <a:ext cx="8227080" cy="4523400"/>
          </a:xfrm>
          <a:prstGeom prst="rect">
            <a:avLst/>
          </a:prstGeom>
          <a:noFill/>
          <a:ln>
            <a:noFill/>
          </a:ln>
        </p:spPr>
        <p:style>
          <a:lnRef idx="0">
            <a:scrgbClr r="0" g="0" b="0"/>
          </a:lnRef>
          <a:fillRef idx="0">
            <a:scrgbClr r="0" g="0" b="0"/>
          </a:fillRef>
          <a:effectRef idx="0">
            <a:scrgbClr r="0" g="0" b="0"/>
          </a:effectRef>
          <a:fontRef idx="minor"/>
        </p:style>
      </p:sp>
      <p:pic>
        <p:nvPicPr>
          <p:cNvPr id="357" name="Picture 2"/>
          <p:cNvPicPr/>
          <p:nvPr/>
        </p:nvPicPr>
        <p:blipFill>
          <a:blip r:embed="rId2" cstate="print"/>
          <a:stretch/>
        </p:blipFill>
        <p:spPr>
          <a:xfrm>
            <a:off x="0" y="214200"/>
            <a:ext cx="9141480" cy="647136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 name="CustomShape 1"/>
          <p:cNvSpPr/>
          <p:nvPr/>
        </p:nvSpPr>
        <p:spPr>
          <a:xfrm>
            <a:off x="457200" y="274680"/>
            <a:ext cx="8227080" cy="1140480"/>
          </a:xfrm>
          <a:prstGeom prst="rect">
            <a:avLst/>
          </a:prstGeom>
          <a:noFill/>
          <a:ln>
            <a:noFill/>
          </a:ln>
        </p:spPr>
        <p:style>
          <a:lnRef idx="0">
            <a:scrgbClr r="0" g="0" b="0"/>
          </a:lnRef>
          <a:fillRef idx="0">
            <a:scrgbClr r="0" g="0" b="0"/>
          </a:fillRef>
          <a:effectRef idx="0">
            <a:scrgbClr r="0" g="0" b="0"/>
          </a:effectRef>
          <a:fontRef idx="minor"/>
        </p:style>
      </p:sp>
      <p:sp>
        <p:nvSpPr>
          <p:cNvPr id="359" name="CustomShape 2"/>
          <p:cNvSpPr/>
          <p:nvPr/>
        </p:nvSpPr>
        <p:spPr>
          <a:xfrm>
            <a:off x="457200" y="1600200"/>
            <a:ext cx="8227080" cy="4523400"/>
          </a:xfrm>
          <a:prstGeom prst="rect">
            <a:avLst/>
          </a:prstGeom>
          <a:noFill/>
          <a:ln>
            <a:noFill/>
          </a:ln>
        </p:spPr>
        <p:style>
          <a:lnRef idx="0">
            <a:scrgbClr r="0" g="0" b="0"/>
          </a:lnRef>
          <a:fillRef idx="0">
            <a:scrgbClr r="0" g="0" b="0"/>
          </a:fillRef>
          <a:effectRef idx="0">
            <a:scrgbClr r="0" g="0" b="0"/>
          </a:effectRef>
          <a:fontRef idx="minor"/>
        </p:style>
      </p:sp>
      <p:pic>
        <p:nvPicPr>
          <p:cNvPr id="360" name="Picture 2"/>
          <p:cNvPicPr/>
          <p:nvPr/>
        </p:nvPicPr>
        <p:blipFill>
          <a:blip r:embed="rId2" cstate="print"/>
          <a:stretch/>
        </p:blipFill>
        <p:spPr>
          <a:xfrm>
            <a:off x="0" y="357120"/>
            <a:ext cx="9206280" cy="614124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 name="CustomShape 1"/>
          <p:cNvSpPr/>
          <p:nvPr/>
        </p:nvSpPr>
        <p:spPr>
          <a:xfrm>
            <a:off x="457200" y="274680"/>
            <a:ext cx="8227080" cy="1140480"/>
          </a:xfrm>
          <a:prstGeom prst="rect">
            <a:avLst/>
          </a:prstGeom>
          <a:noFill/>
          <a:ln>
            <a:noFill/>
          </a:ln>
        </p:spPr>
        <p:style>
          <a:lnRef idx="0">
            <a:scrgbClr r="0" g="0" b="0"/>
          </a:lnRef>
          <a:fillRef idx="0">
            <a:scrgbClr r="0" g="0" b="0"/>
          </a:fillRef>
          <a:effectRef idx="0">
            <a:scrgbClr r="0" g="0" b="0"/>
          </a:effectRef>
          <a:fontRef idx="minor"/>
        </p:style>
      </p:sp>
      <p:sp>
        <p:nvSpPr>
          <p:cNvPr id="362" name="CustomShape 2"/>
          <p:cNvSpPr/>
          <p:nvPr/>
        </p:nvSpPr>
        <p:spPr>
          <a:xfrm>
            <a:off x="457200" y="1600200"/>
            <a:ext cx="8227080" cy="4523400"/>
          </a:xfrm>
          <a:prstGeom prst="rect">
            <a:avLst/>
          </a:prstGeom>
          <a:noFill/>
          <a:ln>
            <a:noFill/>
          </a:ln>
        </p:spPr>
        <p:style>
          <a:lnRef idx="0">
            <a:scrgbClr r="0" g="0" b="0"/>
          </a:lnRef>
          <a:fillRef idx="0">
            <a:scrgbClr r="0" g="0" b="0"/>
          </a:fillRef>
          <a:effectRef idx="0">
            <a:scrgbClr r="0" g="0" b="0"/>
          </a:effectRef>
          <a:fontRef idx="minor"/>
        </p:style>
      </p:sp>
      <p:pic>
        <p:nvPicPr>
          <p:cNvPr id="363" name="Picture 2"/>
          <p:cNvPicPr/>
          <p:nvPr/>
        </p:nvPicPr>
        <p:blipFill>
          <a:blip r:embed="rId2" cstate="print"/>
          <a:stretch/>
        </p:blipFill>
        <p:spPr>
          <a:xfrm>
            <a:off x="0" y="428760"/>
            <a:ext cx="9141480" cy="605448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1084263" y="1974850"/>
            <a:ext cx="6973887" cy="29146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 name="CustomShape 1"/>
          <p:cNvSpPr/>
          <p:nvPr/>
        </p:nvSpPr>
        <p:spPr>
          <a:xfrm>
            <a:off x="457200" y="274680"/>
            <a:ext cx="8227080" cy="1140480"/>
          </a:xfrm>
          <a:prstGeom prst="rect">
            <a:avLst/>
          </a:prstGeom>
          <a:noFill/>
          <a:ln>
            <a:noFill/>
          </a:ln>
        </p:spPr>
        <p:style>
          <a:lnRef idx="0">
            <a:scrgbClr r="0" g="0" b="0"/>
          </a:lnRef>
          <a:fillRef idx="0">
            <a:scrgbClr r="0" g="0" b="0"/>
          </a:fillRef>
          <a:effectRef idx="0">
            <a:scrgbClr r="0" g="0" b="0"/>
          </a:effectRef>
          <a:fontRef idx="minor"/>
        </p:style>
      </p:sp>
      <p:sp>
        <p:nvSpPr>
          <p:cNvPr id="365" name="CustomShape 2"/>
          <p:cNvSpPr/>
          <p:nvPr/>
        </p:nvSpPr>
        <p:spPr>
          <a:xfrm>
            <a:off x="457200" y="1600200"/>
            <a:ext cx="8227080" cy="4523400"/>
          </a:xfrm>
          <a:prstGeom prst="rect">
            <a:avLst/>
          </a:prstGeom>
          <a:noFill/>
          <a:ln>
            <a:noFill/>
          </a:ln>
        </p:spPr>
        <p:style>
          <a:lnRef idx="0">
            <a:scrgbClr r="0" g="0" b="0"/>
          </a:lnRef>
          <a:fillRef idx="0">
            <a:scrgbClr r="0" g="0" b="0"/>
          </a:fillRef>
          <a:effectRef idx="0">
            <a:scrgbClr r="0" g="0" b="0"/>
          </a:effectRef>
          <a:fontRef idx="minor"/>
        </p:style>
      </p:sp>
      <p:pic>
        <p:nvPicPr>
          <p:cNvPr id="366" name="Picture 2"/>
          <p:cNvPicPr/>
          <p:nvPr/>
        </p:nvPicPr>
        <p:blipFill>
          <a:blip r:embed="rId2" cstate="print"/>
          <a:stretch/>
        </p:blipFill>
        <p:spPr>
          <a:xfrm>
            <a:off x="285840" y="0"/>
            <a:ext cx="8570160" cy="687996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 name="CustomShape 1"/>
          <p:cNvSpPr/>
          <p:nvPr/>
        </p:nvSpPr>
        <p:spPr>
          <a:xfrm>
            <a:off x="457200" y="274680"/>
            <a:ext cx="8227080" cy="1140480"/>
          </a:xfrm>
          <a:prstGeom prst="rect">
            <a:avLst/>
          </a:prstGeom>
          <a:noFill/>
          <a:ln>
            <a:noFill/>
          </a:ln>
        </p:spPr>
        <p:style>
          <a:lnRef idx="0">
            <a:scrgbClr r="0" g="0" b="0"/>
          </a:lnRef>
          <a:fillRef idx="0">
            <a:scrgbClr r="0" g="0" b="0"/>
          </a:fillRef>
          <a:effectRef idx="0">
            <a:scrgbClr r="0" g="0" b="0"/>
          </a:effectRef>
          <a:fontRef idx="minor"/>
        </p:style>
      </p:sp>
      <p:sp>
        <p:nvSpPr>
          <p:cNvPr id="368" name="CustomShape 2"/>
          <p:cNvSpPr/>
          <p:nvPr/>
        </p:nvSpPr>
        <p:spPr>
          <a:xfrm>
            <a:off x="457200" y="1600200"/>
            <a:ext cx="8227080" cy="4523400"/>
          </a:xfrm>
          <a:prstGeom prst="rect">
            <a:avLst/>
          </a:prstGeom>
          <a:noFill/>
          <a:ln>
            <a:noFill/>
          </a:ln>
        </p:spPr>
        <p:style>
          <a:lnRef idx="0">
            <a:scrgbClr r="0" g="0" b="0"/>
          </a:lnRef>
          <a:fillRef idx="0">
            <a:scrgbClr r="0" g="0" b="0"/>
          </a:fillRef>
          <a:effectRef idx="0">
            <a:scrgbClr r="0" g="0" b="0"/>
          </a:effectRef>
          <a:fontRef idx="minor"/>
        </p:style>
      </p:sp>
      <p:pic>
        <p:nvPicPr>
          <p:cNvPr id="369" name="Picture 2"/>
          <p:cNvPicPr/>
          <p:nvPr/>
        </p:nvPicPr>
        <p:blipFill>
          <a:blip r:embed="rId2" cstate="print"/>
          <a:stretch/>
        </p:blipFill>
        <p:spPr>
          <a:xfrm>
            <a:off x="0" y="0"/>
            <a:ext cx="9141480" cy="685548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 name="CustomShape 1"/>
          <p:cNvSpPr/>
          <p:nvPr/>
        </p:nvSpPr>
        <p:spPr>
          <a:xfrm>
            <a:off x="457200" y="273600"/>
            <a:ext cx="8227800" cy="114336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a:lnSpc>
                <a:spcPct val="100000"/>
              </a:lnSpc>
            </a:pPr>
            <a:r>
              <a:rPr lang="cs-CZ" sz="3200" b="1" strike="noStrike">
                <a:solidFill>
                  <a:srgbClr val="FFFF00"/>
                </a:solidFill>
                <a:latin typeface="Arial"/>
                <a:ea typeface="DejaVu Sans"/>
              </a:rPr>
              <a:t>Foxconn suicides</a:t>
            </a:r>
            <a:endParaRPr/>
          </a:p>
        </p:txBody>
      </p:sp>
      <p:sp>
        <p:nvSpPr>
          <p:cNvPr id="371" name="CustomShape 2"/>
          <p:cNvSpPr/>
          <p:nvPr/>
        </p:nvSpPr>
        <p:spPr>
          <a:xfrm>
            <a:off x="251640" y="1196640"/>
            <a:ext cx="8227800" cy="309492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a:lnSpc>
                <a:spcPct val="100000"/>
              </a:lnSpc>
            </a:pPr>
            <a:r>
              <a:rPr lang="cs-CZ" strike="noStrike">
                <a:solidFill>
                  <a:srgbClr val="FFFF00"/>
                </a:solidFill>
                <a:latin typeface="Arial"/>
                <a:ea typeface="DejaVu Sans"/>
              </a:rPr>
              <a:t>The Foxconn Suicides were a spate of suicides linked to low pay at the so-called "Foxconn City" industrial park in Shenzhen, China, that occurred alongside several additional suicides at various other Foxconn-owned locations and facilities in Mainland China. Within 2010, there were 18 attempted suicides by Foxconn employees resulting in 14 deaths in the same year.The series of suicides drew media attention, and employment practices at Foxconn—one of the world’s largest contract electronics manufacturers—were investigated by several of its customers, including Apple and Hewlett-Packard (HP).</a:t>
            </a:r>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 name="CustomShape 1"/>
          <p:cNvSpPr/>
          <p:nvPr/>
        </p:nvSpPr>
        <p:spPr>
          <a:xfrm>
            <a:off x="457200" y="273600"/>
            <a:ext cx="8227800" cy="1143360"/>
          </a:xfrm>
          <a:prstGeom prst="rect">
            <a:avLst/>
          </a:prstGeom>
          <a:noFill/>
          <a:ln>
            <a:noFill/>
          </a:ln>
        </p:spPr>
        <p:style>
          <a:lnRef idx="0">
            <a:scrgbClr r="0" g="0" b="0"/>
          </a:lnRef>
          <a:fillRef idx="0">
            <a:scrgbClr r="0" g="0" b="0"/>
          </a:fillRef>
          <a:effectRef idx="0">
            <a:scrgbClr r="0" g="0" b="0"/>
          </a:effectRef>
          <a:fontRef idx="minor"/>
        </p:style>
      </p:sp>
      <p:sp>
        <p:nvSpPr>
          <p:cNvPr id="373" name="CustomShape 2"/>
          <p:cNvSpPr/>
          <p:nvPr/>
        </p:nvSpPr>
        <p:spPr>
          <a:xfrm>
            <a:off x="457200" y="1604520"/>
            <a:ext cx="8227800" cy="3975840"/>
          </a:xfrm>
          <a:prstGeom prst="rect">
            <a:avLst/>
          </a:prstGeom>
          <a:noFill/>
          <a:ln>
            <a:noFill/>
          </a:ln>
        </p:spPr>
        <p:style>
          <a:lnRef idx="0">
            <a:scrgbClr r="0" g="0" b="0"/>
          </a:lnRef>
          <a:fillRef idx="0">
            <a:scrgbClr r="0" g="0" b="0"/>
          </a:fillRef>
          <a:effectRef idx="0">
            <a:scrgbClr r="0" g="0" b="0"/>
          </a:effectRef>
          <a:fontRef idx="minor"/>
        </p:style>
      </p:sp>
      <p:pic>
        <p:nvPicPr>
          <p:cNvPr id="374" name="Picture 2"/>
          <p:cNvPicPr/>
          <p:nvPr/>
        </p:nvPicPr>
        <p:blipFill>
          <a:blip r:embed="rId2" cstate="print"/>
          <a:stretch/>
        </p:blipFill>
        <p:spPr>
          <a:xfrm>
            <a:off x="-1800" y="260640"/>
            <a:ext cx="9144360" cy="609192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 name="CustomShape 1"/>
          <p:cNvSpPr/>
          <p:nvPr/>
        </p:nvSpPr>
        <p:spPr>
          <a:xfrm>
            <a:off x="457200" y="273600"/>
            <a:ext cx="8227800" cy="1143360"/>
          </a:xfrm>
          <a:prstGeom prst="rect">
            <a:avLst/>
          </a:prstGeom>
          <a:noFill/>
          <a:ln>
            <a:noFill/>
          </a:ln>
        </p:spPr>
        <p:style>
          <a:lnRef idx="0">
            <a:scrgbClr r="0" g="0" b="0"/>
          </a:lnRef>
          <a:fillRef idx="0">
            <a:scrgbClr r="0" g="0" b="0"/>
          </a:fillRef>
          <a:effectRef idx="0">
            <a:scrgbClr r="0" g="0" b="0"/>
          </a:effectRef>
          <a:fontRef idx="minor"/>
        </p:style>
      </p:sp>
      <p:sp>
        <p:nvSpPr>
          <p:cNvPr id="376" name="CustomShape 2"/>
          <p:cNvSpPr/>
          <p:nvPr/>
        </p:nvSpPr>
        <p:spPr>
          <a:xfrm>
            <a:off x="457200" y="1604520"/>
            <a:ext cx="8227800" cy="3975840"/>
          </a:xfrm>
          <a:prstGeom prst="rect">
            <a:avLst/>
          </a:prstGeom>
          <a:noFill/>
          <a:ln>
            <a:noFill/>
          </a:ln>
        </p:spPr>
        <p:style>
          <a:lnRef idx="0">
            <a:scrgbClr r="0" g="0" b="0"/>
          </a:lnRef>
          <a:fillRef idx="0">
            <a:scrgbClr r="0" g="0" b="0"/>
          </a:fillRef>
          <a:effectRef idx="0">
            <a:scrgbClr r="0" g="0" b="0"/>
          </a:effectRef>
          <a:fontRef idx="minor"/>
        </p:style>
      </p:sp>
      <p:pic>
        <p:nvPicPr>
          <p:cNvPr id="377" name="Picture 2"/>
          <p:cNvPicPr/>
          <p:nvPr/>
        </p:nvPicPr>
        <p:blipFill>
          <a:blip r:embed="rId2" cstate="print"/>
          <a:srcRect l="2645" t="12542" r="36514" b="3559"/>
          <a:stretch/>
        </p:blipFill>
        <p:spPr>
          <a:xfrm>
            <a:off x="539640" y="0"/>
            <a:ext cx="6215400" cy="6856560"/>
          </a:xfrm>
          <a:prstGeom prst="rect">
            <a:avLst/>
          </a:prstGeom>
          <a:ln w="88920">
            <a:solidFill>
              <a:srgbClr val="FFFFFF"/>
            </a:solidFill>
            <a:miter/>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 name="CustomShape 1"/>
          <p:cNvSpPr/>
          <p:nvPr/>
        </p:nvSpPr>
        <p:spPr>
          <a:xfrm>
            <a:off x="457200" y="274680"/>
            <a:ext cx="8227080" cy="1140480"/>
          </a:xfrm>
          <a:prstGeom prst="rect">
            <a:avLst/>
          </a:prstGeom>
          <a:noFill/>
          <a:ln>
            <a:noFill/>
          </a:ln>
        </p:spPr>
        <p:style>
          <a:lnRef idx="0">
            <a:scrgbClr r="0" g="0" b="0"/>
          </a:lnRef>
          <a:fillRef idx="0">
            <a:scrgbClr r="0" g="0" b="0"/>
          </a:fillRef>
          <a:effectRef idx="0">
            <a:scrgbClr r="0" g="0" b="0"/>
          </a:effectRef>
          <a:fontRef idx="minor"/>
        </p:style>
      </p:sp>
      <p:sp>
        <p:nvSpPr>
          <p:cNvPr id="379" name="CustomShape 2"/>
          <p:cNvSpPr/>
          <p:nvPr/>
        </p:nvSpPr>
        <p:spPr>
          <a:xfrm>
            <a:off x="457200" y="1600200"/>
            <a:ext cx="8227080" cy="4523400"/>
          </a:xfrm>
          <a:prstGeom prst="rect">
            <a:avLst/>
          </a:prstGeom>
          <a:noFill/>
          <a:ln>
            <a:noFill/>
          </a:ln>
        </p:spPr>
        <p:style>
          <a:lnRef idx="0">
            <a:scrgbClr r="0" g="0" b="0"/>
          </a:lnRef>
          <a:fillRef idx="0">
            <a:scrgbClr r="0" g="0" b="0"/>
          </a:fillRef>
          <a:effectRef idx="0">
            <a:scrgbClr r="0" g="0" b="0"/>
          </a:effectRef>
          <a:fontRef idx="minor"/>
        </p:style>
      </p:sp>
      <p:pic>
        <p:nvPicPr>
          <p:cNvPr id="380" name="Picture 2"/>
          <p:cNvPicPr/>
          <p:nvPr/>
        </p:nvPicPr>
        <p:blipFill>
          <a:blip r:embed="rId2" cstate="print"/>
          <a:stretch/>
        </p:blipFill>
        <p:spPr>
          <a:xfrm>
            <a:off x="0" y="0"/>
            <a:ext cx="9092880" cy="685548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 name="CustomShape 1"/>
          <p:cNvSpPr/>
          <p:nvPr/>
        </p:nvSpPr>
        <p:spPr>
          <a:xfrm>
            <a:off x="457200" y="274680"/>
            <a:ext cx="8227080" cy="1140480"/>
          </a:xfrm>
          <a:prstGeom prst="rect">
            <a:avLst/>
          </a:prstGeom>
          <a:noFill/>
          <a:ln>
            <a:noFill/>
          </a:ln>
        </p:spPr>
        <p:style>
          <a:lnRef idx="0">
            <a:scrgbClr r="0" g="0" b="0"/>
          </a:lnRef>
          <a:fillRef idx="0">
            <a:scrgbClr r="0" g="0" b="0"/>
          </a:fillRef>
          <a:effectRef idx="0">
            <a:scrgbClr r="0" g="0" b="0"/>
          </a:effectRef>
          <a:fontRef idx="minor"/>
        </p:style>
      </p:sp>
      <p:pic>
        <p:nvPicPr>
          <p:cNvPr id="382" name="Zástupný symbol pro obsah 3"/>
          <p:cNvPicPr/>
          <p:nvPr/>
        </p:nvPicPr>
        <p:blipFill>
          <a:blip r:embed="rId2" cstate="print"/>
          <a:stretch/>
        </p:blipFill>
        <p:spPr>
          <a:xfrm>
            <a:off x="0" y="-6480"/>
            <a:ext cx="9099000" cy="686196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3" name="CustomShape 1"/>
          <p:cNvSpPr/>
          <p:nvPr/>
        </p:nvSpPr>
        <p:spPr>
          <a:xfrm>
            <a:off x="457200" y="274680"/>
            <a:ext cx="8227080" cy="114048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a:lnSpc>
                <a:spcPct val="100000"/>
              </a:lnSpc>
            </a:pPr>
            <a:r>
              <a:rPr lang="cs-CZ" sz="4400" strike="noStrike">
                <a:solidFill>
                  <a:srgbClr val="FFFF00"/>
                </a:solidFill>
                <a:latin typeface="Arial"/>
                <a:ea typeface="DejaVu Sans"/>
              </a:rPr>
              <a:t>Administrativní členění Číny</a:t>
            </a:r>
            <a:endParaRPr/>
          </a:p>
        </p:txBody>
      </p:sp>
      <p:sp>
        <p:nvSpPr>
          <p:cNvPr id="384" name="CustomShape 2"/>
          <p:cNvSpPr/>
          <p:nvPr/>
        </p:nvSpPr>
        <p:spPr>
          <a:xfrm>
            <a:off x="248760" y="2746440"/>
            <a:ext cx="9301320" cy="23205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cs-CZ" strike="noStrike">
                <a:solidFill>
                  <a:srgbClr val="FFFF00"/>
                </a:solidFill>
                <a:latin typeface="Arial"/>
                <a:ea typeface="DejaVu Sans"/>
              </a:rPr>
              <a:t>34 celků oficiálně - včetně Tchaj-wanu (ovládán vládou Čínské republiky)</a:t>
            </a:r>
            <a:endParaRPr/>
          </a:p>
          <a:p>
            <a:pPr>
              <a:lnSpc>
                <a:spcPct val="100000"/>
              </a:lnSpc>
            </a:pPr>
            <a:r>
              <a:rPr lang="cs-CZ" strike="noStrike">
                <a:solidFill>
                  <a:srgbClr val="FFFF00"/>
                </a:solidFill>
                <a:latin typeface="Arial"/>
                <a:ea typeface="DejaVu Sans"/>
              </a:rPr>
              <a:t>prakticky tedy 33 celků</a:t>
            </a:r>
            <a:endParaRPr/>
          </a:p>
          <a:p>
            <a:pPr>
              <a:lnSpc>
                <a:spcPct val="100000"/>
              </a:lnSpc>
            </a:pPr>
            <a:endParaRPr/>
          </a:p>
          <a:p>
            <a:pPr>
              <a:lnSpc>
                <a:spcPct val="100000"/>
              </a:lnSpc>
            </a:pPr>
            <a:r>
              <a:rPr lang="cs-CZ" strike="noStrike">
                <a:solidFill>
                  <a:srgbClr val="FFFF00"/>
                </a:solidFill>
                <a:latin typeface="Arial"/>
                <a:ea typeface="DejaVu Sans"/>
              </a:rPr>
              <a:t>22 provincií (čínsky: český přepis šeng, pchin-jin shěng, znaky 省)</a:t>
            </a:r>
            <a:endParaRPr/>
          </a:p>
          <a:p>
            <a:pPr>
              <a:lnSpc>
                <a:spcPct val="100000"/>
              </a:lnSpc>
            </a:pPr>
            <a:r>
              <a:rPr lang="cs-CZ" strike="noStrike">
                <a:solidFill>
                  <a:srgbClr val="FFFF00"/>
                </a:solidFill>
                <a:latin typeface="Arial"/>
                <a:ea typeface="DejaVu Sans"/>
              </a:rPr>
              <a:t>5 autonomních oblastí (c’-č’-čchü, zìzhìqū, 自治区)</a:t>
            </a:r>
            <a:endParaRPr/>
          </a:p>
          <a:p>
            <a:pPr>
              <a:lnSpc>
                <a:spcPct val="100000"/>
              </a:lnSpc>
            </a:pPr>
            <a:r>
              <a:rPr lang="cs-CZ" strike="noStrike">
                <a:solidFill>
                  <a:srgbClr val="FFFF00"/>
                </a:solidFill>
                <a:latin typeface="Arial"/>
                <a:ea typeface="DejaVu Sans"/>
              </a:rPr>
              <a:t>4 přímo spravovaná města (č’-sia-š’, zhíxiáshì, 直辖市)</a:t>
            </a:r>
            <a:endParaRPr/>
          </a:p>
          <a:p>
            <a:pPr>
              <a:lnSpc>
                <a:spcPct val="100000"/>
              </a:lnSpc>
            </a:pPr>
            <a:r>
              <a:rPr lang="cs-CZ" strike="noStrike">
                <a:solidFill>
                  <a:srgbClr val="FFFF00"/>
                </a:solidFill>
                <a:latin typeface="Arial"/>
                <a:ea typeface="DejaVu Sans"/>
              </a:rPr>
              <a:t>2 zvláštní správní oblasti (tche-pie-sing-čeng-čchü, tèbiéxíngzhèngqū, 特别行政区)</a:t>
            </a:r>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 name="CustomShape 1"/>
          <p:cNvSpPr/>
          <p:nvPr/>
        </p:nvSpPr>
        <p:spPr>
          <a:xfrm>
            <a:off x="457200" y="274680"/>
            <a:ext cx="8227080" cy="1140480"/>
          </a:xfrm>
          <a:prstGeom prst="rect">
            <a:avLst/>
          </a:prstGeom>
          <a:noFill/>
          <a:ln>
            <a:noFill/>
          </a:ln>
        </p:spPr>
        <p:style>
          <a:lnRef idx="0">
            <a:scrgbClr r="0" g="0" b="0"/>
          </a:lnRef>
          <a:fillRef idx="0">
            <a:scrgbClr r="0" g="0" b="0"/>
          </a:fillRef>
          <a:effectRef idx="0">
            <a:scrgbClr r="0" g="0" b="0"/>
          </a:effectRef>
          <a:fontRef idx="minor"/>
        </p:style>
      </p:sp>
      <p:pic>
        <p:nvPicPr>
          <p:cNvPr id="386" name="Obrázek 373"/>
          <p:cNvPicPr/>
          <p:nvPr/>
        </p:nvPicPr>
        <p:blipFill>
          <a:blip r:embed="rId2" cstate="print"/>
          <a:stretch/>
        </p:blipFill>
        <p:spPr>
          <a:xfrm>
            <a:off x="396000" y="360"/>
            <a:ext cx="8425440" cy="687132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 name="CustomShape 1"/>
          <p:cNvSpPr/>
          <p:nvPr/>
        </p:nvSpPr>
        <p:spPr>
          <a:xfrm>
            <a:off x="179280" y="714240"/>
            <a:ext cx="8962200" cy="489960"/>
          </a:xfrm>
          <a:prstGeom prst="rect">
            <a:avLst/>
          </a:prstGeom>
          <a:noFill/>
          <a:ln>
            <a:noFill/>
          </a:ln>
        </p:spPr>
        <p:style>
          <a:lnRef idx="0">
            <a:scrgbClr r="0" g="0" b="0"/>
          </a:lnRef>
          <a:fillRef idx="0">
            <a:scrgbClr r="0" g="0" b="0"/>
          </a:fillRef>
          <a:effectRef idx="0">
            <a:scrgbClr r="0" g="0" b="0"/>
          </a:effectRef>
          <a:fontRef idx="minor"/>
        </p:style>
      </p:sp>
      <p:pic>
        <p:nvPicPr>
          <p:cNvPr id="388" name="Obrázek 5"/>
          <p:cNvPicPr/>
          <p:nvPr/>
        </p:nvPicPr>
        <p:blipFill>
          <a:blip r:embed="rId2" cstate="print"/>
          <a:stretch/>
        </p:blipFill>
        <p:spPr>
          <a:xfrm>
            <a:off x="8001000" y="71280"/>
            <a:ext cx="1026360" cy="682920"/>
          </a:xfrm>
          <a:prstGeom prst="rect">
            <a:avLst/>
          </a:prstGeom>
          <a:ln>
            <a:noFill/>
          </a:ln>
        </p:spPr>
      </p:pic>
      <p:sp>
        <p:nvSpPr>
          <p:cNvPr id="389" name="CustomShape 2"/>
          <p:cNvSpPr/>
          <p:nvPr/>
        </p:nvSpPr>
        <p:spPr>
          <a:xfrm>
            <a:off x="251640" y="1052640"/>
            <a:ext cx="8638560" cy="366840"/>
          </a:xfrm>
          <a:prstGeom prst="rect">
            <a:avLst/>
          </a:prstGeom>
          <a:noFill/>
          <a:ln>
            <a:noFill/>
          </a:ln>
        </p:spPr>
        <p:style>
          <a:lnRef idx="0">
            <a:scrgbClr r="0" g="0" b="0"/>
          </a:lnRef>
          <a:fillRef idx="0">
            <a:scrgbClr r="0" g="0" b="0"/>
          </a:fillRef>
          <a:effectRef idx="0">
            <a:scrgbClr r="0" g="0" b="0"/>
          </a:effectRef>
          <a:fontRef idx="minor"/>
        </p:style>
      </p:sp>
      <p:sp>
        <p:nvSpPr>
          <p:cNvPr id="390" name="CustomShape 3"/>
          <p:cNvSpPr/>
          <p:nvPr/>
        </p:nvSpPr>
        <p:spPr>
          <a:xfrm>
            <a:off x="251640" y="692640"/>
            <a:ext cx="8638560" cy="57596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buFont typeface="Arial"/>
              <a:buChar char="•"/>
            </a:pPr>
            <a:r>
              <a:rPr lang="cs-CZ" strike="noStrike" dirty="0">
                <a:solidFill>
                  <a:srgbClr val="FFFF00"/>
                </a:solidFill>
                <a:latin typeface="Arial"/>
                <a:ea typeface="DejaVu Sans"/>
              </a:rPr>
              <a:t>1. 7. 1997 převzala ČLR správu nad bývalou britskou kolonií </a:t>
            </a:r>
            <a:r>
              <a:rPr lang="cs-CZ" b="1" strike="noStrike" dirty="0">
                <a:solidFill>
                  <a:srgbClr val="FFFF00"/>
                </a:solidFill>
                <a:latin typeface="Arial"/>
                <a:ea typeface="DejaVu Sans"/>
              </a:rPr>
              <a:t>Hongkong</a:t>
            </a:r>
            <a:r>
              <a:rPr lang="cs-CZ" strike="noStrike" dirty="0">
                <a:solidFill>
                  <a:srgbClr val="FFFF00"/>
                </a:solidFill>
                <a:latin typeface="Arial"/>
                <a:ea typeface="DejaVu Sans"/>
              </a:rPr>
              <a:t> – ten se toho dne stal „zvláštní administrativní oblastí“</a:t>
            </a:r>
            <a:endParaRPr dirty="0"/>
          </a:p>
          <a:p>
            <a:pPr>
              <a:lnSpc>
                <a:spcPct val="100000"/>
              </a:lnSpc>
            </a:pPr>
            <a:endParaRPr dirty="0"/>
          </a:p>
          <a:p>
            <a:pPr>
              <a:lnSpc>
                <a:spcPct val="100000"/>
              </a:lnSpc>
              <a:buFont typeface="Arial"/>
              <a:buChar char="•"/>
            </a:pPr>
            <a:r>
              <a:rPr lang="cs-CZ" strike="noStrike" dirty="0">
                <a:solidFill>
                  <a:srgbClr val="FFFF00"/>
                </a:solidFill>
                <a:latin typeface="Arial"/>
                <a:ea typeface="DejaVu Sans"/>
              </a:rPr>
              <a:t>Do roku 2047 zůstane zachován současný kapitalistický a sociální systém, včetně svobodných voleb</a:t>
            </a:r>
            <a:endParaRPr dirty="0"/>
          </a:p>
          <a:p>
            <a:pPr>
              <a:lnSpc>
                <a:spcPct val="100000"/>
              </a:lnSpc>
            </a:pPr>
            <a:endParaRPr dirty="0"/>
          </a:p>
          <a:p>
            <a:pPr>
              <a:lnSpc>
                <a:spcPct val="100000"/>
              </a:lnSpc>
            </a:pPr>
            <a:r>
              <a:rPr lang="cs-CZ" strike="noStrike" dirty="0">
                <a:solidFill>
                  <a:srgbClr val="FFFF00"/>
                </a:solidFill>
                <a:latin typeface="Arial"/>
                <a:ea typeface="DejaVu Sans"/>
              </a:rPr>
              <a:t>Hongkong je velkým světovým finančním </a:t>
            </a:r>
            <a:endParaRPr dirty="0"/>
          </a:p>
          <a:p>
            <a:pPr>
              <a:lnSpc>
                <a:spcPct val="100000"/>
              </a:lnSpc>
            </a:pPr>
            <a:r>
              <a:rPr lang="cs-CZ" strike="noStrike" dirty="0">
                <a:solidFill>
                  <a:srgbClr val="FFFF00"/>
                </a:solidFill>
                <a:latin typeface="Arial"/>
                <a:ea typeface="DejaVu Sans"/>
              </a:rPr>
              <a:t>a obchodním centrem s důležitou produkcí oděvů </a:t>
            </a:r>
            <a:endParaRPr dirty="0"/>
          </a:p>
          <a:p>
            <a:pPr>
              <a:lnSpc>
                <a:spcPct val="100000"/>
              </a:lnSpc>
              <a:buFont typeface="Arial"/>
              <a:buChar char="•"/>
            </a:pPr>
            <a:r>
              <a:rPr lang="cs-CZ" strike="noStrike" dirty="0">
                <a:solidFill>
                  <a:srgbClr val="FFFF00"/>
                </a:solidFill>
                <a:latin typeface="Arial"/>
                <a:ea typeface="DejaVu Sans"/>
              </a:rPr>
              <a:t>a textilu, spotřební elektrotechnikou a přesnou mechanikou</a:t>
            </a:r>
            <a:endParaRPr dirty="0"/>
          </a:p>
          <a:p>
            <a:pPr>
              <a:lnSpc>
                <a:spcPct val="100000"/>
              </a:lnSpc>
            </a:pPr>
            <a:endParaRPr dirty="0"/>
          </a:p>
          <a:p>
            <a:pPr>
              <a:lnSpc>
                <a:spcPct val="100000"/>
              </a:lnSpc>
              <a:buFont typeface="Arial"/>
              <a:buChar char="•"/>
            </a:pPr>
            <a:r>
              <a:rPr lang="cs-CZ" b="1" strike="noStrike" dirty="0">
                <a:solidFill>
                  <a:srgbClr val="FFFF00"/>
                </a:solidFill>
                <a:latin typeface="Arial"/>
                <a:ea typeface="DejaVu Sans"/>
              </a:rPr>
              <a:t>Macao</a:t>
            </a:r>
            <a:r>
              <a:rPr lang="cs-CZ" strike="noStrike" dirty="0">
                <a:solidFill>
                  <a:srgbClr val="FFFF00"/>
                </a:solidFill>
                <a:latin typeface="Arial"/>
                <a:ea typeface="DejaVu Sans"/>
              </a:rPr>
              <a:t> – bývalá portugalská kolonie, čínské Monako – kasina, hazard; příjmy ze svobodného tranzitního přístavu</a:t>
            </a:r>
            <a:endParaRPr dirty="0"/>
          </a:p>
          <a:p>
            <a:pPr>
              <a:lnSpc>
                <a:spcPct val="100000"/>
              </a:lnSpc>
              <a:buFont typeface="Arial"/>
              <a:buChar char="•"/>
            </a:pPr>
            <a:r>
              <a:rPr lang="cs-CZ" b="1" strike="noStrike" dirty="0">
                <a:solidFill>
                  <a:srgbClr val="FFFF00"/>
                </a:solidFill>
                <a:latin typeface="Arial"/>
                <a:ea typeface="DejaVu Sans"/>
              </a:rPr>
              <a:t>Tibet</a:t>
            </a:r>
            <a:r>
              <a:rPr lang="cs-CZ" strike="noStrike" dirty="0">
                <a:solidFill>
                  <a:srgbClr val="FFFF00"/>
                </a:solidFill>
                <a:latin typeface="Arial"/>
                <a:ea typeface="DejaVu Sans"/>
              </a:rPr>
              <a:t> – autonomní oblast, leží na Tibetské náhorní plošině, v 50. letech přičleněn k ČLR, má tendenci se osamostatnit, dominantní </a:t>
            </a:r>
            <a:r>
              <a:rPr lang="cs-CZ" strike="noStrike" dirty="0" err="1">
                <a:solidFill>
                  <a:srgbClr val="FFFF00"/>
                </a:solidFill>
                <a:latin typeface="Arial"/>
                <a:ea typeface="DejaVu Sans"/>
              </a:rPr>
              <a:t>náb</a:t>
            </a:r>
            <a:r>
              <a:rPr lang="cs-CZ" strike="noStrike" dirty="0">
                <a:solidFill>
                  <a:srgbClr val="FFFF00"/>
                </a:solidFill>
                <a:latin typeface="Arial"/>
                <a:ea typeface="DejaVu Sans"/>
              </a:rPr>
              <a:t>. – buddhismus</a:t>
            </a:r>
            <a:endParaRPr dirty="0"/>
          </a:p>
          <a:p>
            <a:pPr>
              <a:lnSpc>
                <a:spcPct val="100000"/>
              </a:lnSpc>
              <a:buFont typeface="Arial"/>
              <a:buChar char="•"/>
            </a:pPr>
            <a:r>
              <a:rPr lang="cs-CZ" b="1" strike="noStrike" dirty="0">
                <a:solidFill>
                  <a:srgbClr val="FFFF00"/>
                </a:solidFill>
                <a:latin typeface="Arial"/>
                <a:ea typeface="DejaVu Sans"/>
              </a:rPr>
              <a:t>Tchaj-wan</a:t>
            </a:r>
            <a:r>
              <a:rPr lang="cs-CZ" strike="noStrike" dirty="0">
                <a:solidFill>
                  <a:srgbClr val="FFFF00"/>
                </a:solidFill>
                <a:latin typeface="Arial"/>
                <a:ea typeface="DejaVu Sans"/>
              </a:rPr>
              <a:t> - ČLR formálně pokládá za svou provincii i nezávisle spravovaný ostrov Tchaj-wan – proto je oficiálně uváděný počet provincií 23</a:t>
            </a:r>
            <a:endParaRPr dirty="0"/>
          </a:p>
          <a:p>
            <a:pPr>
              <a:lnSpc>
                <a:spcPct val="100000"/>
              </a:lnSpc>
            </a:pPr>
            <a:endParaRPr dirty="0"/>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8" name="Table 1"/>
          <p:cNvGraphicFramePr/>
          <p:nvPr/>
        </p:nvGraphicFramePr>
        <p:xfrm>
          <a:off x="2157480" y="-29696400"/>
          <a:ext cx="5485680" cy="15006600"/>
        </p:xfrm>
        <a:graphic>
          <a:graphicData uri="http://schemas.openxmlformats.org/drawingml/2006/table">
            <a:tbl>
              <a:tblPr/>
              <a:tblGrid>
                <a:gridCol w="685800"/>
                <a:gridCol w="685800"/>
                <a:gridCol w="685800"/>
                <a:gridCol w="685800"/>
                <a:gridCol w="685800"/>
                <a:gridCol w="685800"/>
                <a:gridCol w="685800"/>
                <a:gridCol w="685080"/>
              </a:tblGrid>
              <a:tr h="428760">
                <a:tc>
                  <a:txBody>
                    <a:bodyPr/>
                    <a:lstStyle/>
                    <a:p>
                      <a:endParaRPr lang="cs-CZ"/>
                    </a:p>
                  </a:txBody>
                  <a:tcPr/>
                </a:tc>
                <a:tc>
                  <a:txBody>
                    <a:bodyPr/>
                    <a:lstStyle/>
                    <a:p>
                      <a:endParaRPr lang="cs-CZ"/>
                    </a:p>
                  </a:txBody>
                  <a:tcPr/>
                </a:tc>
                <a:tc>
                  <a:txBody>
                    <a:bodyPr/>
                    <a:lstStyle/>
                    <a:p>
                      <a:endParaRPr lang="cs-CZ"/>
                    </a:p>
                  </a:txBody>
                  <a:tcPr/>
                </a:tc>
                <a:tc>
                  <a:txBody>
                    <a:bodyPr/>
                    <a:lstStyle/>
                    <a:p>
                      <a:endParaRPr lang="cs-CZ"/>
                    </a:p>
                  </a:txBody>
                  <a:tcPr/>
                </a:tc>
                <a:tc>
                  <a:txBody>
                    <a:bodyPr/>
                    <a:lstStyle/>
                    <a:p>
                      <a:endParaRPr lang="cs-CZ"/>
                    </a:p>
                  </a:txBody>
                  <a:tcPr/>
                </a:tc>
                <a:tc>
                  <a:txBody>
                    <a:bodyPr/>
                    <a:lstStyle/>
                    <a:p>
                      <a:endParaRPr lang="cs-CZ"/>
                    </a:p>
                  </a:txBody>
                  <a:tcPr/>
                </a:tc>
                <a:tc>
                  <a:txBody>
                    <a:bodyPr/>
                    <a:lstStyle/>
                    <a:p>
                      <a:endParaRPr lang="cs-CZ"/>
                    </a:p>
                  </a:txBody>
                  <a:tcPr/>
                </a:tc>
                <a:tc>
                  <a:txBody>
                    <a:bodyPr/>
                    <a:lstStyle/>
                    <a:p>
                      <a:endParaRPr lang="cs-CZ"/>
                    </a:p>
                  </a:txBody>
                  <a:tcPr/>
                </a:tc>
              </a:tr>
              <a:tr h="428760">
                <a:tc>
                  <a:txBody>
                    <a:bodyPr/>
                    <a:lstStyle/>
                    <a:p>
                      <a:endParaRPr lang="cs-CZ"/>
                    </a:p>
                  </a:txBody>
                  <a:tcPr/>
                </a:tc>
                <a:tc>
                  <a:txBody>
                    <a:bodyPr/>
                    <a:lstStyle/>
                    <a:p>
                      <a:endParaRPr lang="cs-CZ"/>
                    </a:p>
                  </a:txBody>
                  <a:tcPr/>
                </a:tc>
                <a:tc>
                  <a:txBody>
                    <a:bodyPr/>
                    <a:lstStyle/>
                    <a:p>
                      <a:endParaRPr lang="cs-CZ"/>
                    </a:p>
                  </a:txBody>
                  <a:tcPr/>
                </a:tc>
                <a:tc>
                  <a:txBody>
                    <a:bodyPr/>
                    <a:lstStyle/>
                    <a:p>
                      <a:endParaRPr lang="cs-CZ"/>
                    </a:p>
                  </a:txBody>
                  <a:tcPr/>
                </a:tc>
                <a:tc>
                  <a:txBody>
                    <a:bodyPr/>
                    <a:lstStyle/>
                    <a:p>
                      <a:endParaRPr lang="cs-CZ"/>
                    </a:p>
                  </a:txBody>
                  <a:tcPr/>
                </a:tc>
                <a:tc>
                  <a:txBody>
                    <a:bodyPr/>
                    <a:lstStyle/>
                    <a:p>
                      <a:endParaRPr lang="cs-CZ"/>
                    </a:p>
                  </a:txBody>
                  <a:tcPr/>
                </a:tc>
                <a:tc>
                  <a:txBody>
                    <a:bodyPr/>
                    <a:lstStyle/>
                    <a:p>
                      <a:endParaRPr lang="cs-CZ"/>
                    </a:p>
                  </a:txBody>
                  <a:tcPr/>
                </a:tc>
                <a:tc>
                  <a:txBody>
                    <a:bodyPr/>
                    <a:lstStyle/>
                    <a:p>
                      <a:endParaRPr lang="cs-CZ"/>
                    </a:p>
                  </a:txBody>
                  <a:tcPr/>
                </a:tc>
              </a:tr>
              <a:tr h="428760">
                <a:tc>
                  <a:txBody>
                    <a:bodyPr/>
                    <a:lstStyle/>
                    <a:p>
                      <a:endParaRPr lang="cs-CZ"/>
                    </a:p>
                  </a:txBody>
                  <a:tcPr/>
                </a:tc>
                <a:tc>
                  <a:txBody>
                    <a:bodyPr/>
                    <a:lstStyle/>
                    <a:p>
                      <a:endParaRPr lang="cs-CZ"/>
                    </a:p>
                  </a:txBody>
                  <a:tcPr/>
                </a:tc>
                <a:tc>
                  <a:txBody>
                    <a:bodyPr/>
                    <a:lstStyle/>
                    <a:p>
                      <a:endParaRPr lang="cs-CZ"/>
                    </a:p>
                  </a:txBody>
                  <a:tcPr/>
                </a:tc>
                <a:tc>
                  <a:txBody>
                    <a:bodyPr/>
                    <a:lstStyle/>
                    <a:p>
                      <a:endParaRPr lang="cs-CZ"/>
                    </a:p>
                  </a:txBody>
                  <a:tcPr/>
                </a:tc>
                <a:tc>
                  <a:txBody>
                    <a:bodyPr/>
                    <a:lstStyle/>
                    <a:p>
                      <a:endParaRPr lang="cs-CZ"/>
                    </a:p>
                  </a:txBody>
                  <a:tcPr/>
                </a:tc>
                <a:tc>
                  <a:txBody>
                    <a:bodyPr/>
                    <a:lstStyle/>
                    <a:p>
                      <a:endParaRPr lang="cs-CZ"/>
                    </a:p>
                  </a:txBody>
                  <a:tcPr/>
                </a:tc>
                <a:tc>
                  <a:txBody>
                    <a:bodyPr/>
                    <a:lstStyle/>
                    <a:p>
                      <a:endParaRPr lang="cs-CZ"/>
                    </a:p>
                  </a:txBody>
                  <a:tcPr/>
                </a:tc>
                <a:tc>
                  <a:txBody>
                    <a:bodyPr/>
                    <a:lstStyle/>
                    <a:p>
                      <a:endParaRPr lang="cs-CZ"/>
                    </a:p>
                  </a:txBody>
                  <a:tcPr/>
                </a:tc>
              </a:tr>
              <a:tr h="428760">
                <a:tc>
                  <a:txBody>
                    <a:bodyPr/>
                    <a:lstStyle/>
                    <a:p>
                      <a:endParaRPr lang="cs-CZ"/>
                    </a:p>
                  </a:txBody>
                  <a:tcPr/>
                </a:tc>
                <a:tc>
                  <a:txBody>
                    <a:bodyPr/>
                    <a:lstStyle/>
                    <a:p>
                      <a:endParaRPr lang="cs-CZ"/>
                    </a:p>
                  </a:txBody>
                  <a:tcPr/>
                </a:tc>
                <a:tc>
                  <a:txBody>
                    <a:bodyPr/>
                    <a:lstStyle/>
                    <a:p>
                      <a:endParaRPr lang="cs-CZ"/>
                    </a:p>
                  </a:txBody>
                  <a:tcPr/>
                </a:tc>
                <a:tc>
                  <a:txBody>
                    <a:bodyPr/>
                    <a:lstStyle/>
                    <a:p>
                      <a:endParaRPr lang="cs-CZ"/>
                    </a:p>
                  </a:txBody>
                  <a:tcPr/>
                </a:tc>
                <a:tc>
                  <a:txBody>
                    <a:bodyPr/>
                    <a:lstStyle/>
                    <a:p>
                      <a:endParaRPr lang="cs-CZ"/>
                    </a:p>
                  </a:txBody>
                  <a:tcPr/>
                </a:tc>
                <a:tc>
                  <a:txBody>
                    <a:bodyPr/>
                    <a:lstStyle/>
                    <a:p>
                      <a:endParaRPr lang="cs-CZ"/>
                    </a:p>
                  </a:txBody>
                  <a:tcPr/>
                </a:tc>
                <a:tc>
                  <a:txBody>
                    <a:bodyPr/>
                    <a:lstStyle/>
                    <a:p>
                      <a:endParaRPr lang="cs-CZ"/>
                    </a:p>
                  </a:txBody>
                  <a:tcPr/>
                </a:tc>
                <a:tc>
                  <a:txBody>
                    <a:bodyPr/>
                    <a:lstStyle/>
                    <a:p>
                      <a:endParaRPr lang="cs-CZ"/>
                    </a:p>
                  </a:txBody>
                  <a:tcPr/>
                </a:tc>
              </a:tr>
              <a:tr h="428760">
                <a:tc>
                  <a:txBody>
                    <a:bodyPr/>
                    <a:lstStyle/>
                    <a:p>
                      <a:endParaRPr lang="cs-CZ"/>
                    </a:p>
                  </a:txBody>
                  <a:tcPr/>
                </a:tc>
                <a:tc>
                  <a:txBody>
                    <a:bodyPr/>
                    <a:lstStyle/>
                    <a:p>
                      <a:endParaRPr lang="cs-CZ"/>
                    </a:p>
                  </a:txBody>
                  <a:tcPr/>
                </a:tc>
                <a:tc>
                  <a:txBody>
                    <a:bodyPr/>
                    <a:lstStyle/>
                    <a:p>
                      <a:endParaRPr lang="cs-CZ"/>
                    </a:p>
                  </a:txBody>
                  <a:tcPr/>
                </a:tc>
                <a:tc>
                  <a:txBody>
                    <a:bodyPr/>
                    <a:lstStyle/>
                    <a:p>
                      <a:endParaRPr lang="cs-CZ"/>
                    </a:p>
                  </a:txBody>
                  <a:tcPr/>
                </a:tc>
                <a:tc>
                  <a:txBody>
                    <a:bodyPr/>
                    <a:lstStyle/>
                    <a:p>
                      <a:endParaRPr lang="cs-CZ"/>
                    </a:p>
                  </a:txBody>
                  <a:tcPr/>
                </a:tc>
                <a:tc>
                  <a:txBody>
                    <a:bodyPr/>
                    <a:lstStyle/>
                    <a:p>
                      <a:endParaRPr lang="cs-CZ"/>
                    </a:p>
                  </a:txBody>
                  <a:tcPr/>
                </a:tc>
                <a:tc>
                  <a:txBody>
                    <a:bodyPr/>
                    <a:lstStyle/>
                    <a:p>
                      <a:endParaRPr lang="cs-CZ"/>
                    </a:p>
                  </a:txBody>
                  <a:tcPr/>
                </a:tc>
                <a:tc>
                  <a:txBody>
                    <a:bodyPr/>
                    <a:lstStyle/>
                    <a:p>
                      <a:endParaRPr lang="cs-CZ"/>
                    </a:p>
                  </a:txBody>
                  <a:tcPr/>
                </a:tc>
              </a:tr>
              <a:tr h="428760">
                <a:tc>
                  <a:txBody>
                    <a:bodyPr/>
                    <a:lstStyle/>
                    <a:p>
                      <a:endParaRPr lang="cs-CZ"/>
                    </a:p>
                  </a:txBody>
                  <a:tcPr/>
                </a:tc>
                <a:tc>
                  <a:txBody>
                    <a:bodyPr/>
                    <a:lstStyle/>
                    <a:p>
                      <a:endParaRPr lang="cs-CZ"/>
                    </a:p>
                  </a:txBody>
                  <a:tcPr/>
                </a:tc>
                <a:tc>
                  <a:txBody>
                    <a:bodyPr/>
                    <a:lstStyle/>
                    <a:p>
                      <a:endParaRPr lang="cs-CZ"/>
                    </a:p>
                  </a:txBody>
                  <a:tcPr/>
                </a:tc>
                <a:tc>
                  <a:txBody>
                    <a:bodyPr/>
                    <a:lstStyle/>
                    <a:p>
                      <a:endParaRPr lang="cs-CZ"/>
                    </a:p>
                  </a:txBody>
                  <a:tcPr/>
                </a:tc>
                <a:tc>
                  <a:txBody>
                    <a:bodyPr/>
                    <a:lstStyle/>
                    <a:p>
                      <a:endParaRPr lang="cs-CZ"/>
                    </a:p>
                  </a:txBody>
                  <a:tcPr/>
                </a:tc>
                <a:tc>
                  <a:txBody>
                    <a:bodyPr/>
                    <a:lstStyle/>
                    <a:p>
                      <a:endParaRPr lang="cs-CZ"/>
                    </a:p>
                  </a:txBody>
                  <a:tcPr/>
                </a:tc>
                <a:tc>
                  <a:txBody>
                    <a:bodyPr/>
                    <a:lstStyle/>
                    <a:p>
                      <a:endParaRPr lang="cs-CZ"/>
                    </a:p>
                  </a:txBody>
                  <a:tcPr/>
                </a:tc>
                <a:tc>
                  <a:txBody>
                    <a:bodyPr/>
                    <a:lstStyle/>
                    <a:p>
                      <a:endParaRPr lang="cs-CZ"/>
                    </a:p>
                  </a:txBody>
                  <a:tcPr/>
                </a:tc>
              </a:tr>
              <a:tr h="428760">
                <a:tc>
                  <a:txBody>
                    <a:bodyPr/>
                    <a:lstStyle/>
                    <a:p>
                      <a:endParaRPr lang="cs-CZ"/>
                    </a:p>
                  </a:txBody>
                  <a:tcPr/>
                </a:tc>
                <a:tc>
                  <a:txBody>
                    <a:bodyPr/>
                    <a:lstStyle/>
                    <a:p>
                      <a:endParaRPr lang="cs-CZ"/>
                    </a:p>
                  </a:txBody>
                  <a:tcPr/>
                </a:tc>
                <a:tc>
                  <a:txBody>
                    <a:bodyPr/>
                    <a:lstStyle/>
                    <a:p>
                      <a:endParaRPr lang="cs-CZ"/>
                    </a:p>
                  </a:txBody>
                  <a:tcPr/>
                </a:tc>
                <a:tc>
                  <a:txBody>
                    <a:bodyPr/>
                    <a:lstStyle/>
                    <a:p>
                      <a:endParaRPr lang="cs-CZ"/>
                    </a:p>
                  </a:txBody>
                  <a:tcPr/>
                </a:tc>
                <a:tc>
                  <a:txBody>
                    <a:bodyPr/>
                    <a:lstStyle/>
                    <a:p>
                      <a:endParaRPr lang="cs-CZ"/>
                    </a:p>
                  </a:txBody>
                  <a:tcPr/>
                </a:tc>
                <a:tc>
                  <a:txBody>
                    <a:bodyPr/>
                    <a:lstStyle/>
                    <a:p>
                      <a:endParaRPr lang="cs-CZ"/>
                    </a:p>
                  </a:txBody>
                  <a:tcPr/>
                </a:tc>
                <a:tc>
                  <a:txBody>
                    <a:bodyPr/>
                    <a:lstStyle/>
                    <a:p>
                      <a:endParaRPr lang="cs-CZ"/>
                    </a:p>
                  </a:txBody>
                  <a:tcPr/>
                </a:tc>
                <a:tc>
                  <a:txBody>
                    <a:bodyPr/>
                    <a:lstStyle/>
                    <a:p>
                      <a:endParaRPr lang="cs-CZ"/>
                    </a:p>
                  </a:txBody>
                  <a:tcPr/>
                </a:tc>
              </a:tr>
              <a:tr h="428760">
                <a:tc>
                  <a:txBody>
                    <a:bodyPr/>
                    <a:lstStyle/>
                    <a:p>
                      <a:endParaRPr lang="cs-CZ"/>
                    </a:p>
                  </a:txBody>
                  <a:tcPr/>
                </a:tc>
                <a:tc>
                  <a:txBody>
                    <a:bodyPr/>
                    <a:lstStyle/>
                    <a:p>
                      <a:endParaRPr lang="cs-CZ"/>
                    </a:p>
                  </a:txBody>
                  <a:tcPr/>
                </a:tc>
                <a:tc>
                  <a:txBody>
                    <a:bodyPr/>
                    <a:lstStyle/>
                    <a:p>
                      <a:endParaRPr lang="cs-CZ"/>
                    </a:p>
                  </a:txBody>
                  <a:tcPr/>
                </a:tc>
                <a:tc>
                  <a:txBody>
                    <a:bodyPr/>
                    <a:lstStyle/>
                    <a:p>
                      <a:endParaRPr lang="cs-CZ"/>
                    </a:p>
                  </a:txBody>
                  <a:tcPr/>
                </a:tc>
                <a:tc>
                  <a:txBody>
                    <a:bodyPr/>
                    <a:lstStyle/>
                    <a:p>
                      <a:endParaRPr lang="cs-CZ"/>
                    </a:p>
                  </a:txBody>
                  <a:tcPr/>
                </a:tc>
                <a:tc>
                  <a:txBody>
                    <a:bodyPr/>
                    <a:lstStyle/>
                    <a:p>
                      <a:endParaRPr lang="cs-CZ"/>
                    </a:p>
                  </a:txBody>
                  <a:tcPr/>
                </a:tc>
                <a:tc>
                  <a:txBody>
                    <a:bodyPr/>
                    <a:lstStyle/>
                    <a:p>
                      <a:endParaRPr lang="cs-CZ"/>
                    </a:p>
                  </a:txBody>
                  <a:tcPr/>
                </a:tc>
                <a:tc>
                  <a:txBody>
                    <a:bodyPr/>
                    <a:lstStyle/>
                    <a:p>
                      <a:endParaRPr lang="cs-CZ"/>
                    </a:p>
                  </a:txBody>
                  <a:tcPr/>
                </a:tc>
              </a:tr>
              <a:tr h="428760">
                <a:tc>
                  <a:txBody>
                    <a:bodyPr/>
                    <a:lstStyle/>
                    <a:p>
                      <a:endParaRPr lang="cs-CZ"/>
                    </a:p>
                  </a:txBody>
                  <a:tcPr/>
                </a:tc>
                <a:tc>
                  <a:txBody>
                    <a:bodyPr/>
                    <a:lstStyle/>
                    <a:p>
                      <a:endParaRPr lang="cs-CZ"/>
                    </a:p>
                  </a:txBody>
                  <a:tcPr/>
                </a:tc>
                <a:tc>
                  <a:txBody>
                    <a:bodyPr/>
                    <a:lstStyle/>
                    <a:p>
                      <a:endParaRPr lang="cs-CZ"/>
                    </a:p>
                  </a:txBody>
                  <a:tcPr/>
                </a:tc>
                <a:tc>
                  <a:txBody>
                    <a:bodyPr/>
                    <a:lstStyle/>
                    <a:p>
                      <a:endParaRPr lang="cs-CZ"/>
                    </a:p>
                  </a:txBody>
                  <a:tcPr/>
                </a:tc>
                <a:tc>
                  <a:txBody>
                    <a:bodyPr/>
                    <a:lstStyle/>
                    <a:p>
                      <a:endParaRPr lang="cs-CZ"/>
                    </a:p>
                  </a:txBody>
                  <a:tcPr/>
                </a:tc>
                <a:tc>
                  <a:txBody>
                    <a:bodyPr/>
                    <a:lstStyle/>
                    <a:p>
                      <a:endParaRPr lang="cs-CZ"/>
                    </a:p>
                  </a:txBody>
                  <a:tcPr/>
                </a:tc>
                <a:tc>
                  <a:txBody>
                    <a:bodyPr/>
                    <a:lstStyle/>
                    <a:p>
                      <a:endParaRPr lang="cs-CZ"/>
                    </a:p>
                  </a:txBody>
                  <a:tcPr/>
                </a:tc>
                <a:tc>
                  <a:txBody>
                    <a:bodyPr/>
                    <a:lstStyle/>
                    <a:p>
                      <a:endParaRPr lang="cs-CZ"/>
                    </a:p>
                  </a:txBody>
                  <a:tcPr/>
                </a:tc>
              </a:tr>
              <a:tr h="428760">
                <a:tc>
                  <a:txBody>
                    <a:bodyPr/>
                    <a:lstStyle/>
                    <a:p>
                      <a:endParaRPr lang="cs-CZ"/>
                    </a:p>
                  </a:txBody>
                  <a:tcPr/>
                </a:tc>
                <a:tc>
                  <a:txBody>
                    <a:bodyPr/>
                    <a:lstStyle/>
                    <a:p>
                      <a:endParaRPr lang="cs-CZ"/>
                    </a:p>
                  </a:txBody>
                  <a:tcPr/>
                </a:tc>
                <a:tc>
                  <a:txBody>
                    <a:bodyPr/>
                    <a:lstStyle/>
                    <a:p>
                      <a:endParaRPr lang="cs-CZ"/>
                    </a:p>
                  </a:txBody>
                  <a:tcPr/>
                </a:tc>
                <a:tc>
                  <a:txBody>
                    <a:bodyPr/>
                    <a:lstStyle/>
                    <a:p>
                      <a:endParaRPr lang="cs-CZ"/>
                    </a:p>
                  </a:txBody>
                  <a:tcPr/>
                </a:tc>
                <a:tc>
                  <a:txBody>
                    <a:bodyPr/>
                    <a:lstStyle/>
                    <a:p>
                      <a:endParaRPr lang="cs-CZ"/>
                    </a:p>
                  </a:txBody>
                  <a:tcPr/>
                </a:tc>
                <a:tc>
                  <a:txBody>
                    <a:bodyPr/>
                    <a:lstStyle/>
                    <a:p>
                      <a:endParaRPr lang="cs-CZ"/>
                    </a:p>
                  </a:txBody>
                  <a:tcPr/>
                </a:tc>
                <a:tc>
                  <a:txBody>
                    <a:bodyPr/>
                    <a:lstStyle/>
                    <a:p>
                      <a:endParaRPr lang="cs-CZ"/>
                    </a:p>
                  </a:txBody>
                  <a:tcPr/>
                </a:tc>
                <a:tc>
                  <a:txBody>
                    <a:bodyPr/>
                    <a:lstStyle/>
                    <a:p>
                      <a:endParaRPr lang="cs-CZ"/>
                    </a:p>
                  </a:txBody>
                  <a:tcPr/>
                </a:tc>
              </a:tr>
              <a:tr h="428760">
                <a:tc>
                  <a:txBody>
                    <a:bodyPr/>
                    <a:lstStyle/>
                    <a:p>
                      <a:endParaRPr lang="cs-CZ"/>
                    </a:p>
                  </a:txBody>
                  <a:tcPr/>
                </a:tc>
                <a:tc>
                  <a:txBody>
                    <a:bodyPr/>
                    <a:lstStyle/>
                    <a:p>
                      <a:endParaRPr lang="cs-CZ"/>
                    </a:p>
                  </a:txBody>
                  <a:tcPr/>
                </a:tc>
                <a:tc>
                  <a:txBody>
                    <a:bodyPr/>
                    <a:lstStyle/>
                    <a:p>
                      <a:endParaRPr lang="cs-CZ"/>
                    </a:p>
                  </a:txBody>
                  <a:tcPr/>
                </a:tc>
                <a:tc>
                  <a:txBody>
                    <a:bodyPr/>
                    <a:lstStyle/>
                    <a:p>
                      <a:endParaRPr lang="cs-CZ"/>
                    </a:p>
                  </a:txBody>
                  <a:tcPr/>
                </a:tc>
                <a:tc>
                  <a:txBody>
                    <a:bodyPr/>
                    <a:lstStyle/>
                    <a:p>
                      <a:endParaRPr lang="cs-CZ"/>
                    </a:p>
                  </a:txBody>
                  <a:tcPr/>
                </a:tc>
                <a:tc>
                  <a:txBody>
                    <a:bodyPr/>
                    <a:lstStyle/>
                    <a:p>
                      <a:endParaRPr lang="cs-CZ"/>
                    </a:p>
                  </a:txBody>
                  <a:tcPr/>
                </a:tc>
                <a:tc>
                  <a:txBody>
                    <a:bodyPr/>
                    <a:lstStyle/>
                    <a:p>
                      <a:endParaRPr lang="cs-CZ"/>
                    </a:p>
                  </a:txBody>
                  <a:tcPr/>
                </a:tc>
                <a:tc>
                  <a:txBody>
                    <a:bodyPr/>
                    <a:lstStyle/>
                    <a:p>
                      <a:endParaRPr lang="cs-CZ"/>
                    </a:p>
                  </a:txBody>
                  <a:tcPr/>
                </a:tc>
              </a:tr>
              <a:tr h="428760">
                <a:tc>
                  <a:txBody>
                    <a:bodyPr/>
                    <a:lstStyle/>
                    <a:p>
                      <a:endParaRPr lang="cs-CZ"/>
                    </a:p>
                  </a:txBody>
                  <a:tcPr/>
                </a:tc>
                <a:tc>
                  <a:txBody>
                    <a:bodyPr/>
                    <a:lstStyle/>
                    <a:p>
                      <a:endParaRPr lang="cs-CZ"/>
                    </a:p>
                  </a:txBody>
                  <a:tcPr/>
                </a:tc>
                <a:tc>
                  <a:txBody>
                    <a:bodyPr/>
                    <a:lstStyle/>
                    <a:p>
                      <a:endParaRPr lang="cs-CZ"/>
                    </a:p>
                  </a:txBody>
                  <a:tcPr/>
                </a:tc>
                <a:tc>
                  <a:txBody>
                    <a:bodyPr/>
                    <a:lstStyle/>
                    <a:p>
                      <a:endParaRPr lang="cs-CZ"/>
                    </a:p>
                  </a:txBody>
                  <a:tcPr/>
                </a:tc>
                <a:tc>
                  <a:txBody>
                    <a:bodyPr/>
                    <a:lstStyle/>
                    <a:p>
                      <a:endParaRPr lang="cs-CZ"/>
                    </a:p>
                  </a:txBody>
                  <a:tcPr/>
                </a:tc>
                <a:tc>
                  <a:txBody>
                    <a:bodyPr/>
                    <a:lstStyle/>
                    <a:p>
                      <a:endParaRPr lang="cs-CZ"/>
                    </a:p>
                  </a:txBody>
                  <a:tcPr/>
                </a:tc>
                <a:tc>
                  <a:txBody>
                    <a:bodyPr/>
                    <a:lstStyle/>
                    <a:p>
                      <a:endParaRPr lang="cs-CZ"/>
                    </a:p>
                  </a:txBody>
                  <a:tcPr/>
                </a:tc>
                <a:tc>
                  <a:txBody>
                    <a:bodyPr/>
                    <a:lstStyle/>
                    <a:p>
                      <a:endParaRPr lang="cs-CZ"/>
                    </a:p>
                  </a:txBody>
                  <a:tcPr/>
                </a:tc>
              </a:tr>
              <a:tr h="428760">
                <a:tc>
                  <a:txBody>
                    <a:bodyPr/>
                    <a:lstStyle/>
                    <a:p>
                      <a:endParaRPr lang="cs-CZ"/>
                    </a:p>
                  </a:txBody>
                  <a:tcPr/>
                </a:tc>
                <a:tc>
                  <a:txBody>
                    <a:bodyPr/>
                    <a:lstStyle/>
                    <a:p>
                      <a:endParaRPr lang="cs-CZ"/>
                    </a:p>
                  </a:txBody>
                  <a:tcPr/>
                </a:tc>
                <a:tc>
                  <a:txBody>
                    <a:bodyPr/>
                    <a:lstStyle/>
                    <a:p>
                      <a:endParaRPr lang="cs-CZ"/>
                    </a:p>
                  </a:txBody>
                  <a:tcPr/>
                </a:tc>
                <a:tc>
                  <a:txBody>
                    <a:bodyPr/>
                    <a:lstStyle/>
                    <a:p>
                      <a:endParaRPr lang="cs-CZ"/>
                    </a:p>
                  </a:txBody>
                  <a:tcPr/>
                </a:tc>
                <a:tc>
                  <a:txBody>
                    <a:bodyPr/>
                    <a:lstStyle/>
                    <a:p>
                      <a:endParaRPr lang="cs-CZ"/>
                    </a:p>
                  </a:txBody>
                  <a:tcPr/>
                </a:tc>
                <a:tc>
                  <a:txBody>
                    <a:bodyPr/>
                    <a:lstStyle/>
                    <a:p>
                      <a:endParaRPr lang="cs-CZ"/>
                    </a:p>
                  </a:txBody>
                  <a:tcPr/>
                </a:tc>
                <a:tc>
                  <a:txBody>
                    <a:bodyPr/>
                    <a:lstStyle/>
                    <a:p>
                      <a:endParaRPr lang="cs-CZ"/>
                    </a:p>
                  </a:txBody>
                  <a:tcPr/>
                </a:tc>
                <a:tc>
                  <a:txBody>
                    <a:bodyPr/>
                    <a:lstStyle/>
                    <a:p>
                      <a:endParaRPr lang="cs-CZ"/>
                    </a:p>
                  </a:txBody>
                  <a:tcPr/>
                </a:tc>
              </a:tr>
              <a:tr h="428760">
                <a:tc>
                  <a:txBody>
                    <a:bodyPr/>
                    <a:lstStyle/>
                    <a:p>
                      <a:endParaRPr lang="cs-CZ"/>
                    </a:p>
                  </a:txBody>
                  <a:tcPr/>
                </a:tc>
                <a:tc>
                  <a:txBody>
                    <a:bodyPr/>
                    <a:lstStyle/>
                    <a:p>
                      <a:endParaRPr lang="cs-CZ"/>
                    </a:p>
                  </a:txBody>
                  <a:tcPr/>
                </a:tc>
                <a:tc>
                  <a:txBody>
                    <a:bodyPr/>
                    <a:lstStyle/>
                    <a:p>
                      <a:endParaRPr lang="cs-CZ"/>
                    </a:p>
                  </a:txBody>
                  <a:tcPr/>
                </a:tc>
                <a:tc>
                  <a:txBody>
                    <a:bodyPr/>
                    <a:lstStyle/>
                    <a:p>
                      <a:endParaRPr lang="cs-CZ"/>
                    </a:p>
                  </a:txBody>
                  <a:tcPr/>
                </a:tc>
                <a:tc>
                  <a:txBody>
                    <a:bodyPr/>
                    <a:lstStyle/>
                    <a:p>
                      <a:endParaRPr lang="cs-CZ"/>
                    </a:p>
                  </a:txBody>
                  <a:tcPr/>
                </a:tc>
                <a:tc>
                  <a:txBody>
                    <a:bodyPr/>
                    <a:lstStyle/>
                    <a:p>
                      <a:endParaRPr lang="cs-CZ"/>
                    </a:p>
                  </a:txBody>
                  <a:tcPr/>
                </a:tc>
                <a:tc>
                  <a:txBody>
                    <a:bodyPr/>
                    <a:lstStyle/>
                    <a:p>
                      <a:endParaRPr lang="cs-CZ"/>
                    </a:p>
                  </a:txBody>
                  <a:tcPr/>
                </a:tc>
                <a:tc>
                  <a:txBody>
                    <a:bodyPr/>
                    <a:lstStyle/>
                    <a:p>
                      <a:endParaRPr lang="cs-CZ"/>
                    </a:p>
                  </a:txBody>
                  <a:tcPr/>
                </a:tc>
              </a:tr>
              <a:tr h="428760">
                <a:tc>
                  <a:txBody>
                    <a:bodyPr/>
                    <a:lstStyle/>
                    <a:p>
                      <a:endParaRPr lang="cs-CZ"/>
                    </a:p>
                  </a:txBody>
                  <a:tcPr/>
                </a:tc>
                <a:tc>
                  <a:txBody>
                    <a:bodyPr/>
                    <a:lstStyle/>
                    <a:p>
                      <a:endParaRPr lang="cs-CZ"/>
                    </a:p>
                  </a:txBody>
                  <a:tcPr/>
                </a:tc>
                <a:tc>
                  <a:txBody>
                    <a:bodyPr/>
                    <a:lstStyle/>
                    <a:p>
                      <a:endParaRPr lang="cs-CZ"/>
                    </a:p>
                  </a:txBody>
                  <a:tcPr/>
                </a:tc>
                <a:tc>
                  <a:txBody>
                    <a:bodyPr/>
                    <a:lstStyle/>
                    <a:p>
                      <a:endParaRPr lang="cs-CZ"/>
                    </a:p>
                  </a:txBody>
                  <a:tcPr/>
                </a:tc>
                <a:tc>
                  <a:txBody>
                    <a:bodyPr/>
                    <a:lstStyle/>
                    <a:p>
                      <a:endParaRPr lang="cs-CZ"/>
                    </a:p>
                  </a:txBody>
                  <a:tcPr/>
                </a:tc>
                <a:tc>
                  <a:txBody>
                    <a:bodyPr/>
                    <a:lstStyle/>
                    <a:p>
                      <a:endParaRPr lang="cs-CZ"/>
                    </a:p>
                  </a:txBody>
                  <a:tcPr/>
                </a:tc>
                <a:tc>
                  <a:txBody>
                    <a:bodyPr/>
                    <a:lstStyle/>
                    <a:p>
                      <a:endParaRPr lang="cs-CZ"/>
                    </a:p>
                  </a:txBody>
                  <a:tcPr/>
                </a:tc>
                <a:tc>
                  <a:txBody>
                    <a:bodyPr/>
                    <a:lstStyle/>
                    <a:p>
                      <a:endParaRPr lang="cs-CZ"/>
                    </a:p>
                  </a:txBody>
                  <a:tcPr/>
                </a:tc>
              </a:tr>
              <a:tr h="428760">
                <a:tc>
                  <a:txBody>
                    <a:bodyPr/>
                    <a:lstStyle/>
                    <a:p>
                      <a:endParaRPr lang="cs-CZ"/>
                    </a:p>
                  </a:txBody>
                  <a:tcPr/>
                </a:tc>
                <a:tc>
                  <a:txBody>
                    <a:bodyPr/>
                    <a:lstStyle/>
                    <a:p>
                      <a:endParaRPr lang="cs-CZ"/>
                    </a:p>
                  </a:txBody>
                  <a:tcPr/>
                </a:tc>
                <a:tc>
                  <a:txBody>
                    <a:bodyPr/>
                    <a:lstStyle/>
                    <a:p>
                      <a:endParaRPr lang="cs-CZ"/>
                    </a:p>
                  </a:txBody>
                  <a:tcPr/>
                </a:tc>
                <a:tc>
                  <a:txBody>
                    <a:bodyPr/>
                    <a:lstStyle/>
                    <a:p>
                      <a:endParaRPr lang="cs-CZ"/>
                    </a:p>
                  </a:txBody>
                  <a:tcPr/>
                </a:tc>
                <a:tc>
                  <a:txBody>
                    <a:bodyPr/>
                    <a:lstStyle/>
                    <a:p>
                      <a:endParaRPr lang="cs-CZ"/>
                    </a:p>
                  </a:txBody>
                  <a:tcPr/>
                </a:tc>
                <a:tc>
                  <a:txBody>
                    <a:bodyPr/>
                    <a:lstStyle/>
                    <a:p>
                      <a:endParaRPr lang="cs-CZ"/>
                    </a:p>
                  </a:txBody>
                  <a:tcPr/>
                </a:tc>
                <a:tc>
                  <a:txBody>
                    <a:bodyPr/>
                    <a:lstStyle/>
                    <a:p>
                      <a:endParaRPr lang="cs-CZ"/>
                    </a:p>
                  </a:txBody>
                  <a:tcPr/>
                </a:tc>
                <a:tc>
                  <a:txBody>
                    <a:bodyPr/>
                    <a:lstStyle/>
                    <a:p>
                      <a:endParaRPr lang="cs-CZ"/>
                    </a:p>
                  </a:txBody>
                  <a:tcPr/>
                </a:tc>
              </a:tr>
              <a:tr h="428760">
                <a:tc>
                  <a:txBody>
                    <a:bodyPr/>
                    <a:lstStyle/>
                    <a:p>
                      <a:endParaRPr lang="cs-CZ"/>
                    </a:p>
                  </a:txBody>
                  <a:tcPr/>
                </a:tc>
                <a:tc>
                  <a:txBody>
                    <a:bodyPr/>
                    <a:lstStyle/>
                    <a:p>
                      <a:endParaRPr lang="cs-CZ"/>
                    </a:p>
                  </a:txBody>
                  <a:tcPr/>
                </a:tc>
                <a:tc>
                  <a:txBody>
                    <a:bodyPr/>
                    <a:lstStyle/>
                    <a:p>
                      <a:endParaRPr lang="cs-CZ"/>
                    </a:p>
                  </a:txBody>
                  <a:tcPr/>
                </a:tc>
                <a:tc>
                  <a:txBody>
                    <a:bodyPr/>
                    <a:lstStyle/>
                    <a:p>
                      <a:endParaRPr lang="cs-CZ"/>
                    </a:p>
                  </a:txBody>
                  <a:tcPr/>
                </a:tc>
                <a:tc>
                  <a:txBody>
                    <a:bodyPr/>
                    <a:lstStyle/>
                    <a:p>
                      <a:endParaRPr lang="cs-CZ"/>
                    </a:p>
                  </a:txBody>
                  <a:tcPr/>
                </a:tc>
                <a:tc>
                  <a:txBody>
                    <a:bodyPr/>
                    <a:lstStyle/>
                    <a:p>
                      <a:endParaRPr lang="cs-CZ"/>
                    </a:p>
                  </a:txBody>
                  <a:tcPr/>
                </a:tc>
                <a:tc>
                  <a:txBody>
                    <a:bodyPr/>
                    <a:lstStyle/>
                    <a:p>
                      <a:endParaRPr lang="cs-CZ"/>
                    </a:p>
                  </a:txBody>
                  <a:tcPr/>
                </a:tc>
                <a:tc>
                  <a:txBody>
                    <a:bodyPr/>
                    <a:lstStyle/>
                    <a:p>
                      <a:endParaRPr lang="cs-CZ"/>
                    </a:p>
                  </a:txBody>
                  <a:tcPr/>
                </a:tc>
              </a:tr>
              <a:tr h="428760">
                <a:tc>
                  <a:txBody>
                    <a:bodyPr/>
                    <a:lstStyle/>
                    <a:p>
                      <a:endParaRPr lang="cs-CZ"/>
                    </a:p>
                  </a:txBody>
                  <a:tcPr/>
                </a:tc>
                <a:tc>
                  <a:txBody>
                    <a:bodyPr/>
                    <a:lstStyle/>
                    <a:p>
                      <a:endParaRPr lang="cs-CZ"/>
                    </a:p>
                  </a:txBody>
                  <a:tcPr/>
                </a:tc>
                <a:tc>
                  <a:txBody>
                    <a:bodyPr/>
                    <a:lstStyle/>
                    <a:p>
                      <a:endParaRPr lang="cs-CZ"/>
                    </a:p>
                  </a:txBody>
                  <a:tcPr/>
                </a:tc>
                <a:tc>
                  <a:txBody>
                    <a:bodyPr/>
                    <a:lstStyle/>
                    <a:p>
                      <a:endParaRPr lang="cs-CZ"/>
                    </a:p>
                  </a:txBody>
                  <a:tcPr/>
                </a:tc>
                <a:tc>
                  <a:txBody>
                    <a:bodyPr/>
                    <a:lstStyle/>
                    <a:p>
                      <a:endParaRPr lang="cs-CZ"/>
                    </a:p>
                  </a:txBody>
                  <a:tcPr/>
                </a:tc>
                <a:tc>
                  <a:txBody>
                    <a:bodyPr/>
                    <a:lstStyle/>
                    <a:p>
                      <a:endParaRPr lang="cs-CZ"/>
                    </a:p>
                  </a:txBody>
                  <a:tcPr/>
                </a:tc>
                <a:tc>
                  <a:txBody>
                    <a:bodyPr/>
                    <a:lstStyle/>
                    <a:p>
                      <a:endParaRPr lang="cs-CZ"/>
                    </a:p>
                  </a:txBody>
                  <a:tcPr/>
                </a:tc>
                <a:tc>
                  <a:txBody>
                    <a:bodyPr/>
                    <a:lstStyle/>
                    <a:p>
                      <a:endParaRPr lang="cs-CZ"/>
                    </a:p>
                  </a:txBody>
                  <a:tcPr/>
                </a:tc>
              </a:tr>
              <a:tr h="428760">
                <a:tc>
                  <a:txBody>
                    <a:bodyPr/>
                    <a:lstStyle/>
                    <a:p>
                      <a:endParaRPr lang="cs-CZ"/>
                    </a:p>
                  </a:txBody>
                  <a:tcPr/>
                </a:tc>
                <a:tc>
                  <a:txBody>
                    <a:bodyPr/>
                    <a:lstStyle/>
                    <a:p>
                      <a:endParaRPr lang="cs-CZ"/>
                    </a:p>
                  </a:txBody>
                  <a:tcPr/>
                </a:tc>
                <a:tc>
                  <a:txBody>
                    <a:bodyPr/>
                    <a:lstStyle/>
                    <a:p>
                      <a:endParaRPr lang="cs-CZ"/>
                    </a:p>
                  </a:txBody>
                  <a:tcPr/>
                </a:tc>
                <a:tc>
                  <a:txBody>
                    <a:bodyPr/>
                    <a:lstStyle/>
                    <a:p>
                      <a:endParaRPr lang="cs-CZ"/>
                    </a:p>
                  </a:txBody>
                  <a:tcPr/>
                </a:tc>
                <a:tc>
                  <a:txBody>
                    <a:bodyPr/>
                    <a:lstStyle/>
                    <a:p>
                      <a:endParaRPr lang="cs-CZ"/>
                    </a:p>
                  </a:txBody>
                  <a:tcPr/>
                </a:tc>
                <a:tc>
                  <a:txBody>
                    <a:bodyPr/>
                    <a:lstStyle/>
                    <a:p>
                      <a:endParaRPr lang="cs-CZ"/>
                    </a:p>
                  </a:txBody>
                  <a:tcPr/>
                </a:tc>
                <a:tc>
                  <a:txBody>
                    <a:bodyPr/>
                    <a:lstStyle/>
                    <a:p>
                      <a:endParaRPr lang="cs-CZ"/>
                    </a:p>
                  </a:txBody>
                  <a:tcPr/>
                </a:tc>
                <a:tc>
                  <a:txBody>
                    <a:bodyPr/>
                    <a:lstStyle/>
                    <a:p>
                      <a:endParaRPr lang="cs-CZ"/>
                    </a:p>
                  </a:txBody>
                  <a:tcPr/>
                </a:tc>
              </a:tr>
              <a:tr h="428760">
                <a:tc>
                  <a:txBody>
                    <a:bodyPr/>
                    <a:lstStyle/>
                    <a:p>
                      <a:endParaRPr lang="cs-CZ"/>
                    </a:p>
                  </a:txBody>
                  <a:tcPr/>
                </a:tc>
                <a:tc>
                  <a:txBody>
                    <a:bodyPr/>
                    <a:lstStyle/>
                    <a:p>
                      <a:endParaRPr lang="cs-CZ"/>
                    </a:p>
                  </a:txBody>
                  <a:tcPr/>
                </a:tc>
                <a:tc>
                  <a:txBody>
                    <a:bodyPr/>
                    <a:lstStyle/>
                    <a:p>
                      <a:endParaRPr lang="cs-CZ"/>
                    </a:p>
                  </a:txBody>
                  <a:tcPr/>
                </a:tc>
                <a:tc>
                  <a:txBody>
                    <a:bodyPr/>
                    <a:lstStyle/>
                    <a:p>
                      <a:endParaRPr lang="cs-CZ"/>
                    </a:p>
                  </a:txBody>
                  <a:tcPr/>
                </a:tc>
                <a:tc>
                  <a:txBody>
                    <a:bodyPr/>
                    <a:lstStyle/>
                    <a:p>
                      <a:endParaRPr lang="cs-CZ"/>
                    </a:p>
                  </a:txBody>
                  <a:tcPr/>
                </a:tc>
                <a:tc>
                  <a:txBody>
                    <a:bodyPr/>
                    <a:lstStyle/>
                    <a:p>
                      <a:endParaRPr lang="cs-CZ"/>
                    </a:p>
                  </a:txBody>
                  <a:tcPr/>
                </a:tc>
                <a:tc>
                  <a:txBody>
                    <a:bodyPr/>
                    <a:lstStyle/>
                    <a:p>
                      <a:endParaRPr lang="cs-CZ"/>
                    </a:p>
                  </a:txBody>
                  <a:tcPr/>
                </a:tc>
                <a:tc>
                  <a:txBody>
                    <a:bodyPr/>
                    <a:lstStyle/>
                    <a:p>
                      <a:endParaRPr lang="cs-CZ"/>
                    </a:p>
                  </a:txBody>
                  <a:tcPr/>
                </a:tc>
              </a:tr>
              <a:tr h="428760">
                <a:tc>
                  <a:txBody>
                    <a:bodyPr/>
                    <a:lstStyle/>
                    <a:p>
                      <a:endParaRPr lang="cs-CZ"/>
                    </a:p>
                  </a:txBody>
                  <a:tcPr/>
                </a:tc>
                <a:tc>
                  <a:txBody>
                    <a:bodyPr/>
                    <a:lstStyle/>
                    <a:p>
                      <a:endParaRPr lang="cs-CZ"/>
                    </a:p>
                  </a:txBody>
                  <a:tcPr/>
                </a:tc>
                <a:tc>
                  <a:txBody>
                    <a:bodyPr/>
                    <a:lstStyle/>
                    <a:p>
                      <a:endParaRPr lang="cs-CZ"/>
                    </a:p>
                  </a:txBody>
                  <a:tcPr/>
                </a:tc>
                <a:tc>
                  <a:txBody>
                    <a:bodyPr/>
                    <a:lstStyle/>
                    <a:p>
                      <a:endParaRPr lang="cs-CZ"/>
                    </a:p>
                  </a:txBody>
                  <a:tcPr/>
                </a:tc>
                <a:tc>
                  <a:txBody>
                    <a:bodyPr/>
                    <a:lstStyle/>
                    <a:p>
                      <a:endParaRPr lang="cs-CZ"/>
                    </a:p>
                  </a:txBody>
                  <a:tcPr/>
                </a:tc>
                <a:tc>
                  <a:txBody>
                    <a:bodyPr/>
                    <a:lstStyle/>
                    <a:p>
                      <a:endParaRPr lang="cs-CZ"/>
                    </a:p>
                  </a:txBody>
                  <a:tcPr/>
                </a:tc>
                <a:tc>
                  <a:txBody>
                    <a:bodyPr/>
                    <a:lstStyle/>
                    <a:p>
                      <a:endParaRPr lang="cs-CZ"/>
                    </a:p>
                  </a:txBody>
                  <a:tcPr/>
                </a:tc>
                <a:tc>
                  <a:txBody>
                    <a:bodyPr/>
                    <a:lstStyle/>
                    <a:p>
                      <a:endParaRPr lang="cs-CZ"/>
                    </a:p>
                  </a:txBody>
                  <a:tcPr/>
                </a:tc>
              </a:tr>
              <a:tr h="428760">
                <a:tc>
                  <a:txBody>
                    <a:bodyPr/>
                    <a:lstStyle/>
                    <a:p>
                      <a:endParaRPr lang="cs-CZ"/>
                    </a:p>
                  </a:txBody>
                  <a:tcPr/>
                </a:tc>
                <a:tc>
                  <a:txBody>
                    <a:bodyPr/>
                    <a:lstStyle/>
                    <a:p>
                      <a:endParaRPr lang="cs-CZ"/>
                    </a:p>
                  </a:txBody>
                  <a:tcPr/>
                </a:tc>
                <a:tc>
                  <a:txBody>
                    <a:bodyPr/>
                    <a:lstStyle/>
                    <a:p>
                      <a:endParaRPr lang="cs-CZ"/>
                    </a:p>
                  </a:txBody>
                  <a:tcPr/>
                </a:tc>
                <a:tc>
                  <a:txBody>
                    <a:bodyPr/>
                    <a:lstStyle/>
                    <a:p>
                      <a:endParaRPr lang="cs-CZ"/>
                    </a:p>
                  </a:txBody>
                  <a:tcPr/>
                </a:tc>
                <a:tc>
                  <a:txBody>
                    <a:bodyPr/>
                    <a:lstStyle/>
                    <a:p>
                      <a:endParaRPr lang="cs-CZ"/>
                    </a:p>
                  </a:txBody>
                  <a:tcPr/>
                </a:tc>
                <a:tc>
                  <a:txBody>
                    <a:bodyPr/>
                    <a:lstStyle/>
                    <a:p>
                      <a:endParaRPr lang="cs-CZ"/>
                    </a:p>
                  </a:txBody>
                  <a:tcPr/>
                </a:tc>
                <a:tc>
                  <a:txBody>
                    <a:bodyPr/>
                    <a:lstStyle/>
                    <a:p>
                      <a:endParaRPr lang="cs-CZ"/>
                    </a:p>
                  </a:txBody>
                  <a:tcPr/>
                </a:tc>
                <a:tc>
                  <a:txBody>
                    <a:bodyPr/>
                    <a:lstStyle/>
                    <a:p>
                      <a:endParaRPr lang="cs-CZ"/>
                    </a:p>
                  </a:txBody>
                  <a:tcPr/>
                </a:tc>
              </a:tr>
              <a:tr h="428760">
                <a:tc>
                  <a:txBody>
                    <a:bodyPr/>
                    <a:lstStyle/>
                    <a:p>
                      <a:endParaRPr lang="cs-CZ"/>
                    </a:p>
                  </a:txBody>
                  <a:tcPr/>
                </a:tc>
                <a:tc>
                  <a:txBody>
                    <a:bodyPr/>
                    <a:lstStyle/>
                    <a:p>
                      <a:endParaRPr lang="cs-CZ"/>
                    </a:p>
                  </a:txBody>
                  <a:tcPr/>
                </a:tc>
                <a:tc>
                  <a:txBody>
                    <a:bodyPr/>
                    <a:lstStyle/>
                    <a:p>
                      <a:endParaRPr lang="cs-CZ"/>
                    </a:p>
                  </a:txBody>
                  <a:tcPr/>
                </a:tc>
                <a:tc>
                  <a:txBody>
                    <a:bodyPr/>
                    <a:lstStyle/>
                    <a:p>
                      <a:endParaRPr lang="cs-CZ"/>
                    </a:p>
                  </a:txBody>
                  <a:tcPr/>
                </a:tc>
                <a:tc>
                  <a:txBody>
                    <a:bodyPr/>
                    <a:lstStyle/>
                    <a:p>
                      <a:endParaRPr lang="cs-CZ"/>
                    </a:p>
                  </a:txBody>
                  <a:tcPr/>
                </a:tc>
                <a:tc>
                  <a:txBody>
                    <a:bodyPr/>
                    <a:lstStyle/>
                    <a:p>
                      <a:endParaRPr lang="cs-CZ"/>
                    </a:p>
                  </a:txBody>
                  <a:tcPr/>
                </a:tc>
                <a:tc>
                  <a:txBody>
                    <a:bodyPr/>
                    <a:lstStyle/>
                    <a:p>
                      <a:endParaRPr lang="cs-CZ"/>
                    </a:p>
                  </a:txBody>
                  <a:tcPr/>
                </a:tc>
                <a:tc>
                  <a:txBody>
                    <a:bodyPr/>
                    <a:lstStyle/>
                    <a:p>
                      <a:endParaRPr lang="cs-CZ"/>
                    </a:p>
                  </a:txBody>
                  <a:tcPr/>
                </a:tc>
              </a:tr>
              <a:tr h="428760">
                <a:tc>
                  <a:txBody>
                    <a:bodyPr/>
                    <a:lstStyle/>
                    <a:p>
                      <a:endParaRPr lang="cs-CZ"/>
                    </a:p>
                  </a:txBody>
                  <a:tcPr/>
                </a:tc>
                <a:tc>
                  <a:txBody>
                    <a:bodyPr/>
                    <a:lstStyle/>
                    <a:p>
                      <a:endParaRPr lang="cs-CZ"/>
                    </a:p>
                  </a:txBody>
                  <a:tcPr/>
                </a:tc>
                <a:tc>
                  <a:txBody>
                    <a:bodyPr/>
                    <a:lstStyle/>
                    <a:p>
                      <a:endParaRPr lang="cs-CZ"/>
                    </a:p>
                  </a:txBody>
                  <a:tcPr/>
                </a:tc>
                <a:tc>
                  <a:txBody>
                    <a:bodyPr/>
                    <a:lstStyle/>
                    <a:p>
                      <a:endParaRPr lang="cs-CZ"/>
                    </a:p>
                  </a:txBody>
                  <a:tcPr/>
                </a:tc>
                <a:tc>
                  <a:txBody>
                    <a:bodyPr/>
                    <a:lstStyle/>
                    <a:p>
                      <a:endParaRPr lang="cs-CZ"/>
                    </a:p>
                  </a:txBody>
                  <a:tcPr/>
                </a:tc>
                <a:tc>
                  <a:txBody>
                    <a:bodyPr/>
                    <a:lstStyle/>
                    <a:p>
                      <a:endParaRPr lang="cs-CZ"/>
                    </a:p>
                  </a:txBody>
                  <a:tcPr/>
                </a:tc>
                <a:tc>
                  <a:txBody>
                    <a:bodyPr/>
                    <a:lstStyle/>
                    <a:p>
                      <a:endParaRPr lang="cs-CZ"/>
                    </a:p>
                  </a:txBody>
                  <a:tcPr/>
                </a:tc>
                <a:tc>
                  <a:txBody>
                    <a:bodyPr/>
                    <a:lstStyle/>
                    <a:p>
                      <a:endParaRPr lang="cs-CZ"/>
                    </a:p>
                  </a:txBody>
                  <a:tcPr/>
                </a:tc>
              </a:tr>
              <a:tr h="428760">
                <a:tc>
                  <a:txBody>
                    <a:bodyPr/>
                    <a:lstStyle/>
                    <a:p>
                      <a:endParaRPr lang="cs-CZ"/>
                    </a:p>
                  </a:txBody>
                  <a:tcPr/>
                </a:tc>
                <a:tc>
                  <a:txBody>
                    <a:bodyPr/>
                    <a:lstStyle/>
                    <a:p>
                      <a:endParaRPr lang="cs-CZ"/>
                    </a:p>
                  </a:txBody>
                  <a:tcPr/>
                </a:tc>
                <a:tc>
                  <a:txBody>
                    <a:bodyPr/>
                    <a:lstStyle/>
                    <a:p>
                      <a:endParaRPr lang="cs-CZ"/>
                    </a:p>
                  </a:txBody>
                  <a:tcPr/>
                </a:tc>
                <a:tc>
                  <a:txBody>
                    <a:bodyPr/>
                    <a:lstStyle/>
                    <a:p>
                      <a:endParaRPr lang="cs-CZ"/>
                    </a:p>
                  </a:txBody>
                  <a:tcPr/>
                </a:tc>
                <a:tc>
                  <a:txBody>
                    <a:bodyPr/>
                    <a:lstStyle/>
                    <a:p>
                      <a:endParaRPr lang="cs-CZ"/>
                    </a:p>
                  </a:txBody>
                  <a:tcPr/>
                </a:tc>
                <a:tc>
                  <a:txBody>
                    <a:bodyPr/>
                    <a:lstStyle/>
                    <a:p>
                      <a:endParaRPr lang="cs-CZ"/>
                    </a:p>
                  </a:txBody>
                  <a:tcPr/>
                </a:tc>
                <a:tc>
                  <a:txBody>
                    <a:bodyPr/>
                    <a:lstStyle/>
                    <a:p>
                      <a:endParaRPr lang="cs-CZ"/>
                    </a:p>
                  </a:txBody>
                  <a:tcPr/>
                </a:tc>
                <a:tc>
                  <a:txBody>
                    <a:bodyPr/>
                    <a:lstStyle/>
                    <a:p>
                      <a:endParaRPr lang="cs-CZ"/>
                    </a:p>
                  </a:txBody>
                  <a:tcPr/>
                </a:tc>
              </a:tr>
              <a:tr h="428760">
                <a:tc>
                  <a:txBody>
                    <a:bodyPr/>
                    <a:lstStyle/>
                    <a:p>
                      <a:endParaRPr lang="cs-CZ"/>
                    </a:p>
                  </a:txBody>
                  <a:tcPr/>
                </a:tc>
                <a:tc>
                  <a:txBody>
                    <a:bodyPr/>
                    <a:lstStyle/>
                    <a:p>
                      <a:endParaRPr lang="cs-CZ"/>
                    </a:p>
                  </a:txBody>
                  <a:tcPr/>
                </a:tc>
                <a:tc>
                  <a:txBody>
                    <a:bodyPr/>
                    <a:lstStyle/>
                    <a:p>
                      <a:endParaRPr lang="cs-CZ"/>
                    </a:p>
                  </a:txBody>
                  <a:tcPr/>
                </a:tc>
                <a:tc>
                  <a:txBody>
                    <a:bodyPr/>
                    <a:lstStyle/>
                    <a:p>
                      <a:endParaRPr lang="cs-CZ"/>
                    </a:p>
                  </a:txBody>
                  <a:tcPr/>
                </a:tc>
                <a:tc>
                  <a:txBody>
                    <a:bodyPr/>
                    <a:lstStyle/>
                    <a:p>
                      <a:endParaRPr lang="cs-CZ"/>
                    </a:p>
                  </a:txBody>
                  <a:tcPr/>
                </a:tc>
                <a:tc>
                  <a:txBody>
                    <a:bodyPr/>
                    <a:lstStyle/>
                    <a:p>
                      <a:endParaRPr lang="cs-CZ"/>
                    </a:p>
                  </a:txBody>
                  <a:tcPr/>
                </a:tc>
                <a:tc>
                  <a:txBody>
                    <a:bodyPr/>
                    <a:lstStyle/>
                    <a:p>
                      <a:endParaRPr lang="cs-CZ"/>
                    </a:p>
                  </a:txBody>
                  <a:tcPr/>
                </a:tc>
                <a:tc>
                  <a:txBody>
                    <a:bodyPr/>
                    <a:lstStyle/>
                    <a:p>
                      <a:endParaRPr lang="cs-CZ"/>
                    </a:p>
                  </a:txBody>
                  <a:tcPr/>
                </a:tc>
              </a:tr>
              <a:tr h="428760">
                <a:tc>
                  <a:txBody>
                    <a:bodyPr/>
                    <a:lstStyle/>
                    <a:p>
                      <a:endParaRPr lang="cs-CZ"/>
                    </a:p>
                  </a:txBody>
                  <a:tcPr/>
                </a:tc>
                <a:tc>
                  <a:txBody>
                    <a:bodyPr/>
                    <a:lstStyle/>
                    <a:p>
                      <a:endParaRPr lang="cs-CZ"/>
                    </a:p>
                  </a:txBody>
                  <a:tcPr/>
                </a:tc>
                <a:tc>
                  <a:txBody>
                    <a:bodyPr/>
                    <a:lstStyle/>
                    <a:p>
                      <a:endParaRPr lang="cs-CZ"/>
                    </a:p>
                  </a:txBody>
                  <a:tcPr/>
                </a:tc>
                <a:tc>
                  <a:txBody>
                    <a:bodyPr/>
                    <a:lstStyle/>
                    <a:p>
                      <a:endParaRPr lang="cs-CZ"/>
                    </a:p>
                  </a:txBody>
                  <a:tcPr/>
                </a:tc>
                <a:tc>
                  <a:txBody>
                    <a:bodyPr/>
                    <a:lstStyle/>
                    <a:p>
                      <a:endParaRPr lang="cs-CZ"/>
                    </a:p>
                  </a:txBody>
                  <a:tcPr/>
                </a:tc>
                <a:tc>
                  <a:txBody>
                    <a:bodyPr/>
                    <a:lstStyle/>
                    <a:p>
                      <a:endParaRPr lang="cs-CZ"/>
                    </a:p>
                  </a:txBody>
                  <a:tcPr/>
                </a:tc>
                <a:tc>
                  <a:txBody>
                    <a:bodyPr/>
                    <a:lstStyle/>
                    <a:p>
                      <a:endParaRPr lang="cs-CZ"/>
                    </a:p>
                  </a:txBody>
                  <a:tcPr/>
                </a:tc>
                <a:tc>
                  <a:txBody>
                    <a:bodyPr/>
                    <a:lstStyle/>
                    <a:p>
                      <a:endParaRPr lang="cs-CZ"/>
                    </a:p>
                  </a:txBody>
                  <a:tcPr/>
                </a:tc>
              </a:tr>
              <a:tr h="428760">
                <a:tc>
                  <a:txBody>
                    <a:bodyPr/>
                    <a:lstStyle/>
                    <a:p>
                      <a:endParaRPr lang="cs-CZ"/>
                    </a:p>
                  </a:txBody>
                  <a:tcPr/>
                </a:tc>
                <a:tc>
                  <a:txBody>
                    <a:bodyPr/>
                    <a:lstStyle/>
                    <a:p>
                      <a:endParaRPr lang="cs-CZ"/>
                    </a:p>
                  </a:txBody>
                  <a:tcPr/>
                </a:tc>
                <a:tc>
                  <a:txBody>
                    <a:bodyPr/>
                    <a:lstStyle/>
                    <a:p>
                      <a:endParaRPr lang="cs-CZ"/>
                    </a:p>
                  </a:txBody>
                  <a:tcPr/>
                </a:tc>
                <a:tc>
                  <a:txBody>
                    <a:bodyPr/>
                    <a:lstStyle/>
                    <a:p>
                      <a:endParaRPr lang="cs-CZ"/>
                    </a:p>
                  </a:txBody>
                  <a:tcPr/>
                </a:tc>
                <a:tc>
                  <a:txBody>
                    <a:bodyPr/>
                    <a:lstStyle/>
                    <a:p>
                      <a:endParaRPr lang="cs-CZ"/>
                    </a:p>
                  </a:txBody>
                  <a:tcPr/>
                </a:tc>
                <a:tc>
                  <a:txBody>
                    <a:bodyPr/>
                    <a:lstStyle/>
                    <a:p>
                      <a:endParaRPr lang="cs-CZ"/>
                    </a:p>
                  </a:txBody>
                  <a:tcPr/>
                </a:tc>
                <a:tc>
                  <a:txBody>
                    <a:bodyPr/>
                    <a:lstStyle/>
                    <a:p>
                      <a:endParaRPr lang="cs-CZ"/>
                    </a:p>
                  </a:txBody>
                  <a:tcPr/>
                </a:tc>
                <a:tc>
                  <a:txBody>
                    <a:bodyPr/>
                    <a:lstStyle/>
                    <a:p>
                      <a:endParaRPr lang="cs-CZ"/>
                    </a:p>
                  </a:txBody>
                  <a:tcPr/>
                </a:tc>
              </a:tr>
              <a:tr h="428760">
                <a:tc>
                  <a:txBody>
                    <a:bodyPr/>
                    <a:lstStyle/>
                    <a:p>
                      <a:endParaRPr lang="cs-CZ"/>
                    </a:p>
                  </a:txBody>
                  <a:tcPr/>
                </a:tc>
                <a:tc>
                  <a:txBody>
                    <a:bodyPr/>
                    <a:lstStyle/>
                    <a:p>
                      <a:endParaRPr lang="cs-CZ"/>
                    </a:p>
                  </a:txBody>
                  <a:tcPr/>
                </a:tc>
                <a:tc>
                  <a:txBody>
                    <a:bodyPr/>
                    <a:lstStyle/>
                    <a:p>
                      <a:endParaRPr lang="cs-CZ"/>
                    </a:p>
                  </a:txBody>
                  <a:tcPr/>
                </a:tc>
                <a:tc>
                  <a:txBody>
                    <a:bodyPr/>
                    <a:lstStyle/>
                    <a:p>
                      <a:endParaRPr lang="cs-CZ"/>
                    </a:p>
                  </a:txBody>
                  <a:tcPr/>
                </a:tc>
                <a:tc>
                  <a:txBody>
                    <a:bodyPr/>
                    <a:lstStyle/>
                    <a:p>
                      <a:endParaRPr lang="cs-CZ"/>
                    </a:p>
                  </a:txBody>
                  <a:tcPr/>
                </a:tc>
                <a:tc>
                  <a:txBody>
                    <a:bodyPr/>
                    <a:lstStyle/>
                    <a:p>
                      <a:endParaRPr lang="cs-CZ"/>
                    </a:p>
                  </a:txBody>
                  <a:tcPr/>
                </a:tc>
                <a:tc>
                  <a:txBody>
                    <a:bodyPr/>
                    <a:lstStyle/>
                    <a:p>
                      <a:endParaRPr lang="cs-CZ"/>
                    </a:p>
                  </a:txBody>
                  <a:tcPr/>
                </a:tc>
                <a:tc>
                  <a:txBody>
                    <a:bodyPr/>
                    <a:lstStyle/>
                    <a:p>
                      <a:endParaRPr lang="cs-CZ"/>
                    </a:p>
                  </a:txBody>
                  <a:tcPr/>
                </a:tc>
              </a:tr>
              <a:tr h="428760">
                <a:tc>
                  <a:txBody>
                    <a:bodyPr/>
                    <a:lstStyle/>
                    <a:p>
                      <a:endParaRPr lang="cs-CZ"/>
                    </a:p>
                  </a:txBody>
                  <a:tcPr/>
                </a:tc>
                <a:tc>
                  <a:txBody>
                    <a:bodyPr/>
                    <a:lstStyle/>
                    <a:p>
                      <a:endParaRPr lang="cs-CZ"/>
                    </a:p>
                  </a:txBody>
                  <a:tcPr/>
                </a:tc>
                <a:tc>
                  <a:txBody>
                    <a:bodyPr/>
                    <a:lstStyle/>
                    <a:p>
                      <a:endParaRPr lang="cs-CZ"/>
                    </a:p>
                  </a:txBody>
                  <a:tcPr/>
                </a:tc>
                <a:tc>
                  <a:txBody>
                    <a:bodyPr/>
                    <a:lstStyle/>
                    <a:p>
                      <a:endParaRPr lang="cs-CZ"/>
                    </a:p>
                  </a:txBody>
                  <a:tcPr/>
                </a:tc>
                <a:tc>
                  <a:txBody>
                    <a:bodyPr/>
                    <a:lstStyle/>
                    <a:p>
                      <a:endParaRPr lang="cs-CZ"/>
                    </a:p>
                  </a:txBody>
                  <a:tcPr/>
                </a:tc>
                <a:tc>
                  <a:txBody>
                    <a:bodyPr/>
                    <a:lstStyle/>
                    <a:p>
                      <a:endParaRPr lang="cs-CZ"/>
                    </a:p>
                  </a:txBody>
                  <a:tcPr/>
                </a:tc>
                <a:tc>
                  <a:txBody>
                    <a:bodyPr/>
                    <a:lstStyle/>
                    <a:p>
                      <a:endParaRPr lang="cs-CZ"/>
                    </a:p>
                  </a:txBody>
                  <a:tcPr/>
                </a:tc>
                <a:tc>
                  <a:txBody>
                    <a:bodyPr/>
                    <a:lstStyle/>
                    <a:p>
                      <a:endParaRPr lang="cs-CZ"/>
                    </a:p>
                  </a:txBody>
                  <a:tcPr/>
                </a:tc>
              </a:tr>
              <a:tr h="428760">
                <a:tc>
                  <a:txBody>
                    <a:bodyPr/>
                    <a:lstStyle/>
                    <a:p>
                      <a:endParaRPr lang="cs-CZ"/>
                    </a:p>
                  </a:txBody>
                  <a:tcPr/>
                </a:tc>
                <a:tc>
                  <a:txBody>
                    <a:bodyPr/>
                    <a:lstStyle/>
                    <a:p>
                      <a:endParaRPr lang="cs-CZ"/>
                    </a:p>
                  </a:txBody>
                  <a:tcPr/>
                </a:tc>
                <a:tc>
                  <a:txBody>
                    <a:bodyPr/>
                    <a:lstStyle/>
                    <a:p>
                      <a:endParaRPr lang="cs-CZ"/>
                    </a:p>
                  </a:txBody>
                  <a:tcPr/>
                </a:tc>
                <a:tc>
                  <a:txBody>
                    <a:bodyPr/>
                    <a:lstStyle/>
                    <a:p>
                      <a:endParaRPr lang="cs-CZ"/>
                    </a:p>
                  </a:txBody>
                  <a:tcPr/>
                </a:tc>
                <a:tc>
                  <a:txBody>
                    <a:bodyPr/>
                    <a:lstStyle/>
                    <a:p>
                      <a:endParaRPr lang="cs-CZ"/>
                    </a:p>
                  </a:txBody>
                  <a:tcPr/>
                </a:tc>
                <a:tc>
                  <a:txBody>
                    <a:bodyPr/>
                    <a:lstStyle/>
                    <a:p>
                      <a:endParaRPr lang="cs-CZ"/>
                    </a:p>
                  </a:txBody>
                  <a:tcPr/>
                </a:tc>
                <a:tc>
                  <a:txBody>
                    <a:bodyPr/>
                    <a:lstStyle/>
                    <a:p>
                      <a:endParaRPr lang="cs-CZ"/>
                    </a:p>
                  </a:txBody>
                  <a:tcPr/>
                </a:tc>
                <a:tc>
                  <a:txBody>
                    <a:bodyPr/>
                    <a:lstStyle/>
                    <a:p>
                      <a:endParaRPr lang="cs-CZ"/>
                    </a:p>
                  </a:txBody>
                  <a:tcPr/>
                </a:tc>
              </a:tr>
              <a:tr h="428760">
                <a:tc>
                  <a:txBody>
                    <a:bodyPr/>
                    <a:lstStyle/>
                    <a:p>
                      <a:endParaRPr lang="cs-CZ"/>
                    </a:p>
                  </a:txBody>
                  <a:tcPr/>
                </a:tc>
                <a:tc>
                  <a:txBody>
                    <a:bodyPr/>
                    <a:lstStyle/>
                    <a:p>
                      <a:endParaRPr lang="cs-CZ"/>
                    </a:p>
                  </a:txBody>
                  <a:tcPr/>
                </a:tc>
                <a:tc>
                  <a:txBody>
                    <a:bodyPr/>
                    <a:lstStyle/>
                    <a:p>
                      <a:endParaRPr lang="cs-CZ"/>
                    </a:p>
                  </a:txBody>
                  <a:tcPr/>
                </a:tc>
                <a:tc>
                  <a:txBody>
                    <a:bodyPr/>
                    <a:lstStyle/>
                    <a:p>
                      <a:endParaRPr lang="cs-CZ"/>
                    </a:p>
                  </a:txBody>
                  <a:tcPr/>
                </a:tc>
                <a:tc>
                  <a:txBody>
                    <a:bodyPr/>
                    <a:lstStyle/>
                    <a:p>
                      <a:endParaRPr lang="cs-CZ"/>
                    </a:p>
                  </a:txBody>
                  <a:tcPr/>
                </a:tc>
                <a:tc>
                  <a:txBody>
                    <a:bodyPr/>
                    <a:lstStyle/>
                    <a:p>
                      <a:endParaRPr lang="cs-CZ"/>
                    </a:p>
                  </a:txBody>
                  <a:tcPr/>
                </a:tc>
                <a:tc>
                  <a:txBody>
                    <a:bodyPr/>
                    <a:lstStyle/>
                    <a:p>
                      <a:endParaRPr lang="cs-CZ"/>
                    </a:p>
                  </a:txBody>
                  <a:tcPr/>
                </a:tc>
                <a:tc>
                  <a:txBody>
                    <a:bodyPr/>
                    <a:lstStyle/>
                    <a:p>
                      <a:endParaRPr lang="cs-CZ"/>
                    </a:p>
                  </a:txBody>
                  <a:tcPr/>
                </a:tc>
              </a:tr>
              <a:tr h="428760">
                <a:tc>
                  <a:txBody>
                    <a:bodyPr/>
                    <a:lstStyle/>
                    <a:p>
                      <a:endParaRPr lang="cs-CZ"/>
                    </a:p>
                  </a:txBody>
                  <a:tcPr/>
                </a:tc>
                <a:tc>
                  <a:txBody>
                    <a:bodyPr/>
                    <a:lstStyle/>
                    <a:p>
                      <a:endParaRPr lang="cs-CZ"/>
                    </a:p>
                  </a:txBody>
                  <a:tcPr/>
                </a:tc>
                <a:tc>
                  <a:txBody>
                    <a:bodyPr/>
                    <a:lstStyle/>
                    <a:p>
                      <a:endParaRPr lang="cs-CZ"/>
                    </a:p>
                  </a:txBody>
                  <a:tcPr/>
                </a:tc>
                <a:tc>
                  <a:txBody>
                    <a:bodyPr/>
                    <a:lstStyle/>
                    <a:p>
                      <a:endParaRPr lang="cs-CZ"/>
                    </a:p>
                  </a:txBody>
                  <a:tcPr/>
                </a:tc>
                <a:tc>
                  <a:txBody>
                    <a:bodyPr/>
                    <a:lstStyle/>
                    <a:p>
                      <a:endParaRPr lang="cs-CZ"/>
                    </a:p>
                  </a:txBody>
                  <a:tcPr/>
                </a:tc>
                <a:tc>
                  <a:txBody>
                    <a:bodyPr/>
                    <a:lstStyle/>
                    <a:p>
                      <a:endParaRPr lang="cs-CZ"/>
                    </a:p>
                  </a:txBody>
                  <a:tcPr/>
                </a:tc>
                <a:tc>
                  <a:txBody>
                    <a:bodyPr/>
                    <a:lstStyle/>
                    <a:p>
                      <a:endParaRPr lang="cs-CZ"/>
                    </a:p>
                  </a:txBody>
                  <a:tcPr/>
                </a:tc>
                <a:tc>
                  <a:txBody>
                    <a:bodyPr/>
                    <a:lstStyle/>
                    <a:p>
                      <a:endParaRPr lang="cs-CZ"/>
                    </a:p>
                  </a:txBody>
                  <a:tcPr/>
                </a:tc>
              </a:tr>
              <a:tr h="428760">
                <a:tc>
                  <a:txBody>
                    <a:bodyPr/>
                    <a:lstStyle/>
                    <a:p>
                      <a:endParaRPr lang="cs-CZ"/>
                    </a:p>
                  </a:txBody>
                  <a:tcPr/>
                </a:tc>
                <a:tc>
                  <a:txBody>
                    <a:bodyPr/>
                    <a:lstStyle/>
                    <a:p>
                      <a:endParaRPr lang="cs-CZ"/>
                    </a:p>
                  </a:txBody>
                  <a:tcPr/>
                </a:tc>
                <a:tc>
                  <a:txBody>
                    <a:bodyPr/>
                    <a:lstStyle/>
                    <a:p>
                      <a:endParaRPr lang="cs-CZ"/>
                    </a:p>
                  </a:txBody>
                  <a:tcPr/>
                </a:tc>
                <a:tc>
                  <a:txBody>
                    <a:bodyPr/>
                    <a:lstStyle/>
                    <a:p>
                      <a:endParaRPr lang="cs-CZ"/>
                    </a:p>
                  </a:txBody>
                  <a:tcPr/>
                </a:tc>
                <a:tc>
                  <a:txBody>
                    <a:bodyPr/>
                    <a:lstStyle/>
                    <a:p>
                      <a:endParaRPr lang="cs-CZ"/>
                    </a:p>
                  </a:txBody>
                  <a:tcPr/>
                </a:tc>
                <a:tc>
                  <a:txBody>
                    <a:bodyPr/>
                    <a:lstStyle/>
                    <a:p>
                      <a:endParaRPr lang="cs-CZ"/>
                    </a:p>
                  </a:txBody>
                  <a:tcPr/>
                </a:tc>
                <a:tc>
                  <a:txBody>
                    <a:bodyPr/>
                    <a:lstStyle/>
                    <a:p>
                      <a:endParaRPr lang="cs-CZ"/>
                    </a:p>
                  </a:txBody>
                  <a:tcPr/>
                </a:tc>
                <a:tc>
                  <a:txBody>
                    <a:bodyPr/>
                    <a:lstStyle/>
                    <a:p>
                      <a:endParaRPr lang="cs-CZ"/>
                    </a:p>
                  </a:txBody>
                  <a:tcPr/>
                </a:tc>
              </a:tr>
              <a:tr h="428760">
                <a:tc>
                  <a:txBody>
                    <a:bodyPr/>
                    <a:lstStyle/>
                    <a:p>
                      <a:endParaRPr lang="cs-CZ"/>
                    </a:p>
                  </a:txBody>
                  <a:tcPr/>
                </a:tc>
                <a:tc>
                  <a:txBody>
                    <a:bodyPr/>
                    <a:lstStyle/>
                    <a:p>
                      <a:endParaRPr lang="cs-CZ"/>
                    </a:p>
                  </a:txBody>
                  <a:tcPr/>
                </a:tc>
                <a:tc>
                  <a:txBody>
                    <a:bodyPr/>
                    <a:lstStyle/>
                    <a:p>
                      <a:endParaRPr lang="cs-CZ"/>
                    </a:p>
                  </a:txBody>
                  <a:tcPr/>
                </a:tc>
                <a:tc>
                  <a:txBody>
                    <a:bodyPr/>
                    <a:lstStyle/>
                    <a:p>
                      <a:endParaRPr lang="cs-CZ"/>
                    </a:p>
                  </a:txBody>
                  <a:tcPr/>
                </a:tc>
                <a:tc>
                  <a:txBody>
                    <a:bodyPr/>
                    <a:lstStyle/>
                    <a:p>
                      <a:endParaRPr lang="cs-CZ"/>
                    </a:p>
                  </a:txBody>
                  <a:tcPr/>
                </a:tc>
                <a:tc>
                  <a:txBody>
                    <a:bodyPr/>
                    <a:lstStyle/>
                    <a:p>
                      <a:endParaRPr lang="cs-CZ"/>
                    </a:p>
                  </a:txBody>
                  <a:tcPr/>
                </a:tc>
                <a:tc>
                  <a:txBody>
                    <a:bodyPr/>
                    <a:lstStyle/>
                    <a:p>
                      <a:endParaRPr lang="cs-CZ"/>
                    </a:p>
                  </a:txBody>
                  <a:tcPr/>
                </a:tc>
                <a:tc>
                  <a:txBody>
                    <a:bodyPr/>
                    <a:lstStyle/>
                    <a:p>
                      <a:endParaRPr lang="cs-CZ"/>
                    </a:p>
                  </a:txBody>
                  <a:tcPr/>
                </a:tc>
              </a:tr>
            </a:tbl>
          </a:graphicData>
        </a:graphic>
      </p:graphicFrame>
      <p:sp>
        <p:nvSpPr>
          <p:cNvPr id="179" name="CustomShape 2"/>
          <p:cNvSpPr/>
          <p:nvPr/>
        </p:nvSpPr>
        <p:spPr>
          <a:xfrm>
            <a:off x="0" y="109080"/>
            <a:ext cx="9141840" cy="68436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cs-CZ" sz="1600" b="1" strike="noStrike">
                <a:solidFill>
                  <a:srgbClr val="FFFF00"/>
                </a:solidFill>
                <a:latin typeface="Palatino Linotype"/>
                <a:ea typeface="DejaVu Sans"/>
              </a:rPr>
              <a:t>Stručné dějiny Číny</a:t>
            </a:r>
            <a:endParaRPr/>
          </a:p>
          <a:p>
            <a:pPr>
              <a:lnSpc>
                <a:spcPct val="100000"/>
              </a:lnSpc>
            </a:pPr>
            <a:r>
              <a:rPr lang="cs-CZ" sz="1600" b="1" strike="noStrike">
                <a:solidFill>
                  <a:srgbClr val="FFFF00"/>
                </a:solidFill>
                <a:latin typeface="Palatino Linotype"/>
                <a:ea typeface="DejaVu Sans"/>
              </a:rPr>
              <a:t>- první osídlení je doloženo u řek </a:t>
            </a:r>
            <a:r>
              <a:rPr lang="cs-CZ" sz="1600" strike="noStrike">
                <a:solidFill>
                  <a:srgbClr val="FFFF00"/>
                </a:solidFill>
                <a:latin typeface="Calibri"/>
                <a:ea typeface="DejaVu Sans"/>
              </a:rPr>
              <a:t>Huang He (žlutá řeka), Chang Jiang (</a:t>
            </a:r>
            <a:r>
              <a:rPr lang="cs-CZ" sz="1600" b="1" strike="noStrike">
                <a:solidFill>
                  <a:srgbClr val="FFFF00"/>
                </a:solidFill>
                <a:latin typeface="Calibri"/>
                <a:ea typeface="DejaVu Sans"/>
              </a:rPr>
              <a:t>Jang-c’-ťiang) </a:t>
            </a:r>
            <a:r>
              <a:rPr lang="cs-CZ" sz="1600" strike="noStrike">
                <a:solidFill>
                  <a:srgbClr val="FFFF00"/>
                </a:solidFill>
                <a:latin typeface="Calibri"/>
                <a:ea typeface="DejaVu Sans"/>
              </a:rPr>
              <a:t>již 2100 př. n. l. </a:t>
            </a:r>
            <a:endParaRPr/>
          </a:p>
          <a:p>
            <a:pPr>
              <a:lnSpc>
                <a:spcPct val="100000"/>
              </a:lnSpc>
              <a:buFont typeface="StarSymbol"/>
              <a:buChar char="-"/>
            </a:pPr>
            <a:r>
              <a:rPr lang="cs-CZ" sz="1600" strike="noStrike">
                <a:solidFill>
                  <a:srgbClr val="FFFF00"/>
                </a:solidFill>
                <a:latin typeface="Palatino Linotype"/>
                <a:ea typeface="DejaVu Sans"/>
              </a:rPr>
              <a:t>1600 př. n. l. – 1. doložený stát (dynastie Šang)</a:t>
            </a:r>
            <a:endParaRPr/>
          </a:p>
          <a:p>
            <a:pPr>
              <a:lnSpc>
                <a:spcPct val="100000"/>
              </a:lnSpc>
              <a:buFont typeface="StarSymbol"/>
              <a:buChar char="-"/>
            </a:pPr>
            <a:r>
              <a:rPr lang="cs-CZ" sz="1600" b="1" strike="noStrike">
                <a:solidFill>
                  <a:srgbClr val="FFFF00"/>
                </a:solidFill>
                <a:latin typeface="Palatino Linotype"/>
                <a:ea typeface="DejaVu Sans"/>
              </a:rPr>
              <a:t> 7.–3. století př. nl.       - období válčících dynastií</a:t>
            </a:r>
            <a:endParaRPr/>
          </a:p>
          <a:p>
            <a:pPr>
              <a:lnSpc>
                <a:spcPct val="100000"/>
              </a:lnSpc>
            </a:pPr>
            <a:r>
              <a:rPr lang="cs-CZ" sz="1600" b="1" strike="noStrike">
                <a:solidFill>
                  <a:srgbClr val="FFFF00"/>
                </a:solidFill>
                <a:latin typeface="Palatino Linotype"/>
                <a:ea typeface="DejaVu Sans"/>
              </a:rPr>
              <a:t>		         - rozvoj kultury a filozofie (</a:t>
            </a:r>
            <a:r>
              <a:rPr lang="cs-CZ" sz="1600" b="1" u="sng" strike="noStrike">
                <a:solidFill>
                  <a:srgbClr val="FFFF00"/>
                </a:solidFill>
                <a:latin typeface="Palatino Linotype"/>
                <a:ea typeface="DejaVu Sans"/>
              </a:rPr>
              <a:t>Lao-c', Konfucius</a:t>
            </a:r>
            <a:r>
              <a:rPr lang="cs-CZ" sz="1600" b="1" strike="noStrike">
                <a:solidFill>
                  <a:srgbClr val="FFFF00"/>
                </a:solidFill>
                <a:latin typeface="Palatino Linotype"/>
                <a:ea typeface="DejaVu Sans"/>
              </a:rPr>
              <a:t>)</a:t>
            </a:r>
            <a:endParaRPr/>
          </a:p>
          <a:p>
            <a:pPr>
              <a:lnSpc>
                <a:spcPct val="100000"/>
              </a:lnSpc>
            </a:pPr>
            <a:endParaRPr/>
          </a:p>
          <a:p>
            <a:pPr>
              <a:lnSpc>
                <a:spcPct val="100000"/>
              </a:lnSpc>
            </a:pPr>
            <a:r>
              <a:rPr lang="cs-CZ" sz="1600" b="1" strike="noStrike">
                <a:solidFill>
                  <a:srgbClr val="FFFF00"/>
                </a:solidFill>
                <a:latin typeface="Palatino Linotype"/>
                <a:ea typeface="DejaVu Sans"/>
              </a:rPr>
              <a:t>221–207 př. nl.         - vláda dynastie Čchin (</a:t>
            </a:r>
            <a:r>
              <a:rPr lang="cs-CZ" sz="1600" b="1" strike="noStrike">
                <a:solidFill>
                  <a:srgbClr val="FFFF00"/>
                </a:solidFill>
                <a:latin typeface="Calibri"/>
                <a:ea typeface="DejaVu Sans"/>
              </a:rPr>
              <a:t>→</a:t>
            </a:r>
            <a:r>
              <a:rPr lang="cs-CZ" sz="1600" b="1" strike="noStrike">
                <a:solidFill>
                  <a:srgbClr val="FFFF00"/>
                </a:solidFill>
                <a:latin typeface="Palatino Linotype"/>
                <a:ea typeface="DejaVu Sans"/>
              </a:rPr>
              <a:t> název Čína)</a:t>
            </a:r>
            <a:endParaRPr/>
          </a:p>
          <a:p>
            <a:pPr>
              <a:lnSpc>
                <a:spcPct val="100000"/>
              </a:lnSpc>
            </a:pPr>
            <a:r>
              <a:rPr lang="cs-CZ" sz="1600" b="1" strike="noStrike">
                <a:solidFill>
                  <a:srgbClr val="FFFF00"/>
                </a:solidFill>
                <a:latin typeface="Palatino Linotype"/>
                <a:ea typeface="DejaVu Sans"/>
              </a:rPr>
              <a:t>			         - 1. sjednocený stát = říše středu</a:t>
            </a:r>
            <a:endParaRPr/>
          </a:p>
          <a:p>
            <a:pPr>
              <a:lnSpc>
                <a:spcPct val="100000"/>
              </a:lnSpc>
            </a:pPr>
            <a:r>
              <a:rPr lang="cs-CZ" sz="1600" b="1" strike="noStrike">
                <a:solidFill>
                  <a:srgbClr val="FFFF00"/>
                </a:solidFill>
                <a:latin typeface="Palatino Linotype"/>
                <a:ea typeface="DejaVu Sans"/>
              </a:rPr>
              <a:t>			         - v čele císař </a:t>
            </a:r>
            <a:r>
              <a:rPr lang="cs-CZ" sz="1600" b="1" u="sng" strike="noStrike">
                <a:solidFill>
                  <a:srgbClr val="FFFF00"/>
                </a:solidFill>
                <a:latin typeface="Palatino Linotype"/>
                <a:ea typeface="DejaVu Sans"/>
              </a:rPr>
              <a:t>Čeng</a:t>
            </a:r>
            <a:endParaRPr/>
          </a:p>
          <a:p>
            <a:pPr>
              <a:lnSpc>
                <a:spcPct val="100000"/>
              </a:lnSpc>
            </a:pPr>
            <a:r>
              <a:rPr lang="cs-CZ" sz="1600" b="1" strike="noStrike">
                <a:solidFill>
                  <a:srgbClr val="FFFF00"/>
                </a:solidFill>
                <a:latin typeface="Palatino Linotype"/>
                <a:ea typeface="DejaVu Sans"/>
              </a:rPr>
              <a:t>			         - stavba čínské zdi</a:t>
            </a:r>
            <a:endParaRPr/>
          </a:p>
          <a:p>
            <a:pPr>
              <a:lnSpc>
                <a:spcPct val="100000"/>
              </a:lnSpc>
            </a:pPr>
            <a:endParaRPr/>
          </a:p>
          <a:p>
            <a:pPr>
              <a:lnSpc>
                <a:spcPct val="100000"/>
              </a:lnSpc>
            </a:pPr>
            <a:r>
              <a:rPr lang="cs-CZ" sz="1600" b="1" strike="noStrike">
                <a:solidFill>
                  <a:srgbClr val="FFFF00"/>
                </a:solidFill>
                <a:latin typeface="Palatino Linotype"/>
                <a:ea typeface="DejaVu Sans"/>
              </a:rPr>
              <a:t>206 př. nl.–220 nl.   - vláda dynastie </a:t>
            </a:r>
            <a:r>
              <a:rPr lang="cs-CZ" sz="1600" b="1" u="sng" strike="noStrike">
                <a:solidFill>
                  <a:srgbClr val="FFFF00"/>
                </a:solidFill>
                <a:latin typeface="Palatino Linotype"/>
                <a:ea typeface="DejaVu Sans"/>
              </a:rPr>
              <a:t>Chan</a:t>
            </a:r>
            <a:r>
              <a:rPr lang="cs-CZ" sz="1600" b="1" strike="noStrike">
                <a:solidFill>
                  <a:srgbClr val="FFFF00"/>
                </a:solidFill>
                <a:latin typeface="Palatino Linotype"/>
                <a:ea typeface="DejaVu Sans"/>
              </a:rPr>
              <a:t> – stříbrný věk čínských dějin</a:t>
            </a:r>
            <a:endParaRPr/>
          </a:p>
          <a:p>
            <a:pPr>
              <a:lnSpc>
                <a:spcPct val="100000"/>
              </a:lnSpc>
            </a:pPr>
            <a:r>
              <a:rPr lang="cs-CZ" sz="1600" b="1" strike="noStrike">
                <a:solidFill>
                  <a:srgbClr val="FFFF00"/>
                </a:solidFill>
                <a:latin typeface="Palatino Linotype"/>
                <a:ea typeface="DejaVu Sans"/>
              </a:rPr>
              <a:t>			         - hedvábná stezka</a:t>
            </a:r>
            <a:endParaRPr/>
          </a:p>
          <a:p>
            <a:pPr>
              <a:lnSpc>
                <a:spcPct val="100000"/>
              </a:lnSpc>
            </a:pPr>
            <a:r>
              <a:rPr lang="cs-CZ" sz="1600" b="1" strike="noStrike">
                <a:solidFill>
                  <a:srgbClr val="FFFF00"/>
                </a:solidFill>
                <a:latin typeface="Palatino Linotype"/>
                <a:ea typeface="DejaVu Sans"/>
              </a:rPr>
              <a:t>				- rozšíření čínské zdi</a:t>
            </a:r>
            <a:endParaRPr/>
          </a:p>
          <a:p>
            <a:pPr>
              <a:lnSpc>
                <a:spcPct val="100000"/>
              </a:lnSpc>
            </a:pPr>
            <a:endParaRPr/>
          </a:p>
          <a:p>
            <a:pPr>
              <a:lnSpc>
                <a:spcPct val="100000"/>
              </a:lnSpc>
            </a:pPr>
            <a:r>
              <a:rPr lang="cs-CZ" sz="1600" b="1" strike="noStrike">
                <a:solidFill>
                  <a:srgbClr val="FFFF00"/>
                </a:solidFill>
                <a:latin typeface="Palatino Linotype"/>
                <a:ea typeface="DejaVu Sans"/>
              </a:rPr>
              <a:t>220 nl.       - oslabení a „rozpad“ říše</a:t>
            </a:r>
            <a:endParaRPr/>
          </a:p>
          <a:p>
            <a:pPr>
              <a:lnSpc>
                <a:spcPct val="100000"/>
              </a:lnSpc>
            </a:pPr>
            <a:r>
              <a:rPr lang="cs-CZ" sz="1600" b="1" strike="noStrike">
                <a:solidFill>
                  <a:srgbClr val="FFFF00"/>
                </a:solidFill>
                <a:latin typeface="Palatino Linotype"/>
                <a:ea typeface="DejaVu Sans"/>
              </a:rPr>
              <a:t>581–618 	sjednocení – dynastie Suej</a:t>
            </a:r>
            <a:endParaRPr/>
          </a:p>
          <a:p>
            <a:pPr>
              <a:lnSpc>
                <a:spcPct val="100000"/>
              </a:lnSpc>
            </a:pPr>
            <a:r>
              <a:rPr lang="cs-CZ" sz="1600" b="1" strike="noStrike">
                <a:solidFill>
                  <a:srgbClr val="FFFF00"/>
                </a:solidFill>
                <a:latin typeface="Palatino Linotype"/>
                <a:ea typeface="DejaVu Sans"/>
              </a:rPr>
              <a:t>618–907 	Dynastie Tchang – </a:t>
            </a:r>
            <a:r>
              <a:rPr lang="cs-CZ" sz="1600" b="1" u="sng" strike="noStrike">
                <a:solidFill>
                  <a:srgbClr val="FFFF00"/>
                </a:solidFill>
                <a:latin typeface="Palatino Linotype"/>
                <a:ea typeface="DejaVu Sans"/>
              </a:rPr>
              <a:t>zlatý věk</a:t>
            </a:r>
            <a:endParaRPr/>
          </a:p>
          <a:p>
            <a:pPr>
              <a:lnSpc>
                <a:spcPct val="100000"/>
              </a:lnSpc>
            </a:pPr>
            <a:r>
              <a:rPr lang="cs-CZ" sz="1600" b="1" strike="noStrike">
                <a:solidFill>
                  <a:srgbClr val="FFFF00"/>
                </a:solidFill>
                <a:latin typeface="Palatino Linotype"/>
                <a:ea typeface="DejaVu Sans"/>
              </a:rPr>
              <a:t>960–1279	Dynastie Sung – </a:t>
            </a:r>
            <a:r>
              <a:rPr lang="cs-CZ" sz="1600" b="1" u="sng" strike="noStrike">
                <a:solidFill>
                  <a:srgbClr val="FFFF00"/>
                </a:solidFill>
                <a:latin typeface="Palatino Linotype"/>
                <a:ea typeface="DejaVu Sans"/>
              </a:rPr>
              <a:t>zlatý věk</a:t>
            </a:r>
            <a:endParaRPr/>
          </a:p>
          <a:p>
            <a:pPr>
              <a:lnSpc>
                <a:spcPct val="100000"/>
              </a:lnSpc>
            </a:pPr>
            <a:r>
              <a:rPr lang="cs-CZ" sz="1600" b="1" strike="noStrike">
                <a:solidFill>
                  <a:srgbClr val="FFFF00"/>
                </a:solidFill>
                <a:latin typeface="Palatino Linotype"/>
                <a:ea typeface="DejaVu Sans"/>
              </a:rPr>
              <a:t>1271 - napadení mongolským vládcem Kublajchánem →1279 prohra 	Číny → 	dosazuje dynastii </a:t>
            </a:r>
            <a:r>
              <a:rPr lang="cs-CZ" sz="1600" b="1" u="sng" strike="noStrike">
                <a:solidFill>
                  <a:srgbClr val="FFFF00"/>
                </a:solidFill>
                <a:latin typeface="Palatino Linotype"/>
                <a:ea typeface="DejaVu Sans"/>
              </a:rPr>
              <a:t>Jüan</a:t>
            </a:r>
            <a:endParaRPr/>
          </a:p>
          <a:p>
            <a:pPr>
              <a:lnSpc>
                <a:spcPct val="100000"/>
              </a:lnSpc>
            </a:pPr>
            <a:r>
              <a:rPr lang="cs-CZ" sz="1600" b="1" strike="noStrike">
                <a:solidFill>
                  <a:srgbClr val="FFFF00"/>
                </a:solidFill>
                <a:latin typeface="Palatino Linotype"/>
                <a:ea typeface="DejaVu Sans"/>
              </a:rPr>
              <a:t>1368 svržení dynastie rolníkem  Ču Jüan-čangem → založil dynastii </a:t>
            </a:r>
            <a:r>
              <a:rPr lang="cs-CZ" sz="1600" b="1" u="sng" strike="noStrike">
                <a:solidFill>
                  <a:srgbClr val="FFFF00"/>
                </a:solidFill>
                <a:latin typeface="Palatino Linotype"/>
                <a:ea typeface="DejaVu Sans"/>
              </a:rPr>
              <a:t>Ming</a:t>
            </a:r>
            <a:r>
              <a:rPr lang="cs-CZ" sz="1600" b="1" strike="noStrike">
                <a:solidFill>
                  <a:srgbClr val="FFFF00"/>
                </a:solidFill>
                <a:latin typeface="Palatino Linotype"/>
                <a:ea typeface="DejaVu Sans"/>
              </a:rPr>
              <a:t> (do r. 1644)</a:t>
            </a:r>
            <a:endParaRPr/>
          </a:p>
          <a:p>
            <a:pPr>
              <a:lnSpc>
                <a:spcPct val="100000"/>
              </a:lnSpc>
            </a:pPr>
            <a:r>
              <a:rPr lang="cs-CZ" sz="1600" b="1" strike="noStrike">
                <a:solidFill>
                  <a:srgbClr val="FFFF00"/>
                </a:solidFill>
                <a:latin typeface="Palatino Linotype"/>
                <a:ea typeface="DejaVu Sans"/>
              </a:rPr>
              <a:t>1644  - napadení Číny </a:t>
            </a:r>
            <a:r>
              <a:rPr lang="cs-CZ" sz="1600" b="1" u="sng" strike="noStrike">
                <a:solidFill>
                  <a:srgbClr val="FFFF00"/>
                </a:solidFill>
                <a:latin typeface="Palatino Linotype"/>
                <a:ea typeface="DejaVu Sans"/>
              </a:rPr>
              <a:t>Mandžuskem</a:t>
            </a:r>
            <a:r>
              <a:rPr lang="cs-CZ" sz="1600" b="1" strike="noStrike">
                <a:solidFill>
                  <a:srgbClr val="FFFF00"/>
                </a:solidFill>
                <a:latin typeface="Palatino Linotype"/>
                <a:ea typeface="DejaVu Sans"/>
              </a:rPr>
              <a:t> → vlády se ujímá dynastie </a:t>
            </a:r>
            <a:r>
              <a:rPr lang="cs-CZ" sz="1600" b="1" u="sng" strike="noStrike">
                <a:solidFill>
                  <a:srgbClr val="FFFF00"/>
                </a:solidFill>
                <a:latin typeface="Palatino Linotype"/>
                <a:ea typeface="DejaVu Sans"/>
              </a:rPr>
              <a:t>Čching</a:t>
            </a:r>
            <a:r>
              <a:rPr lang="cs-CZ" sz="1600" b="1" strike="noStrike">
                <a:solidFill>
                  <a:srgbClr val="FFFF00"/>
                </a:solidFill>
                <a:latin typeface="Palatino Linotype"/>
                <a:ea typeface="DejaVu Sans"/>
              </a:rPr>
              <a:t> (do r. 1911)</a:t>
            </a:r>
            <a:endParaRPr/>
          </a:p>
          <a:p>
            <a:pPr>
              <a:lnSpc>
                <a:spcPct val="100000"/>
              </a:lnSpc>
            </a:pPr>
            <a:r>
              <a:rPr lang="cs-CZ" sz="1600" b="1" strike="noStrike">
                <a:solidFill>
                  <a:srgbClr val="FFFF00"/>
                </a:solidFill>
                <a:latin typeface="Palatino Linotype"/>
                <a:ea typeface="DejaVu Sans"/>
              </a:rPr>
              <a:t>1912 – 1949 – Čínská republika</a:t>
            </a:r>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 name="CustomShape 1"/>
          <p:cNvSpPr/>
          <p:nvPr/>
        </p:nvSpPr>
        <p:spPr>
          <a:xfrm>
            <a:off x="457200" y="274680"/>
            <a:ext cx="8227080" cy="1140480"/>
          </a:xfrm>
          <a:prstGeom prst="rect">
            <a:avLst/>
          </a:prstGeom>
          <a:noFill/>
          <a:ln>
            <a:noFill/>
          </a:ln>
        </p:spPr>
        <p:style>
          <a:lnRef idx="0">
            <a:scrgbClr r="0" g="0" b="0"/>
          </a:lnRef>
          <a:fillRef idx="0">
            <a:scrgbClr r="0" g="0" b="0"/>
          </a:fillRef>
          <a:effectRef idx="0">
            <a:scrgbClr r="0" g="0" b="0"/>
          </a:effectRef>
          <a:fontRef idx="minor"/>
        </p:style>
      </p:sp>
      <p:sp>
        <p:nvSpPr>
          <p:cNvPr id="392" name="CustomShape 2"/>
          <p:cNvSpPr/>
          <p:nvPr/>
        </p:nvSpPr>
        <p:spPr>
          <a:xfrm>
            <a:off x="457200" y="1600200"/>
            <a:ext cx="8227080" cy="4523400"/>
          </a:xfrm>
          <a:prstGeom prst="rect">
            <a:avLst/>
          </a:prstGeom>
          <a:noFill/>
          <a:ln>
            <a:noFill/>
          </a:ln>
        </p:spPr>
        <p:style>
          <a:lnRef idx="0">
            <a:scrgbClr r="0" g="0" b="0"/>
          </a:lnRef>
          <a:fillRef idx="0">
            <a:scrgbClr r="0" g="0" b="0"/>
          </a:fillRef>
          <a:effectRef idx="0">
            <a:scrgbClr r="0" g="0" b="0"/>
          </a:effectRef>
          <a:fontRef idx="minor"/>
        </p:style>
      </p:sp>
      <p:pic>
        <p:nvPicPr>
          <p:cNvPr id="393" name="Picture 2"/>
          <p:cNvPicPr/>
          <p:nvPr/>
        </p:nvPicPr>
        <p:blipFill>
          <a:blip r:embed="rId2" cstate="print"/>
          <a:stretch/>
        </p:blipFill>
        <p:spPr>
          <a:xfrm>
            <a:off x="0" y="328680"/>
            <a:ext cx="9141480" cy="6122160"/>
          </a:xfrm>
          <a:prstGeom prst="rect">
            <a:avLst/>
          </a:prstGeom>
          <a:ln>
            <a:noFill/>
          </a:ln>
        </p:spPr>
      </p:pic>
      <p:sp>
        <p:nvSpPr>
          <p:cNvPr id="394" name="CustomShape 3"/>
          <p:cNvSpPr/>
          <p:nvPr/>
        </p:nvSpPr>
        <p:spPr>
          <a:xfrm>
            <a:off x="107640" y="6488640"/>
            <a:ext cx="5759640" cy="3639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cs-CZ" strike="noStrike">
                <a:solidFill>
                  <a:srgbClr val="FFFF00"/>
                </a:solidFill>
                <a:latin typeface="Arial"/>
                <a:ea typeface="DejaVu Sans"/>
              </a:rPr>
              <a:t>Předání suverenity nad Hongkongem</a:t>
            </a:r>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 name="CustomShape 1"/>
          <p:cNvSpPr/>
          <p:nvPr/>
        </p:nvSpPr>
        <p:spPr>
          <a:xfrm>
            <a:off x="457200" y="274680"/>
            <a:ext cx="8227080" cy="1140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gn="ctr">
              <a:lnSpc>
                <a:spcPct val="100000"/>
              </a:lnSpc>
            </a:pPr>
            <a:r>
              <a:rPr lang="cs-CZ" sz="4800" b="1" strike="noStrike" dirty="0">
                <a:solidFill>
                  <a:srgbClr val="FFC000"/>
                </a:solidFill>
                <a:latin typeface="Calibri"/>
                <a:ea typeface="DejaVu Sans"/>
              </a:rPr>
              <a:t>Obyvatelstvo</a:t>
            </a:r>
            <a:endParaRPr dirty="0"/>
          </a:p>
        </p:txBody>
      </p:sp>
      <p:sp>
        <p:nvSpPr>
          <p:cNvPr id="396" name="CustomShape 2"/>
          <p:cNvSpPr/>
          <p:nvPr/>
        </p:nvSpPr>
        <p:spPr>
          <a:xfrm>
            <a:off x="457200" y="1600200"/>
            <a:ext cx="8227080" cy="4523400"/>
          </a:xfrm>
          <a:prstGeom prst="rect">
            <a:avLst/>
          </a:prstGeom>
          <a:noFill/>
          <a:ln>
            <a:noFill/>
          </a:ln>
        </p:spPr>
        <p:style>
          <a:lnRef idx="0">
            <a:scrgbClr r="0" g="0" b="0"/>
          </a:lnRef>
          <a:fillRef idx="0">
            <a:scrgbClr r="0" g="0" b="0"/>
          </a:fillRef>
          <a:effectRef idx="0">
            <a:scrgbClr r="0" g="0" b="0"/>
          </a:effectRef>
          <a:fontRef idx="minor"/>
        </p:style>
      </p:sp>
      <p:pic>
        <p:nvPicPr>
          <p:cNvPr id="397" name="Picture 2"/>
          <p:cNvPicPr/>
          <p:nvPr/>
        </p:nvPicPr>
        <p:blipFill>
          <a:blip r:embed="rId2" cstate="print"/>
          <a:stretch/>
        </p:blipFill>
        <p:spPr>
          <a:xfrm>
            <a:off x="500040" y="1740600"/>
            <a:ext cx="4012200" cy="2255760"/>
          </a:xfrm>
          <a:prstGeom prst="rect">
            <a:avLst/>
          </a:prstGeom>
          <a:ln w="190440">
            <a:solidFill>
              <a:srgbClr val="FFFFFF"/>
            </a:solidFill>
            <a:miter/>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398" name="Picture 4"/>
          <p:cNvPicPr/>
          <p:nvPr/>
        </p:nvPicPr>
        <p:blipFill>
          <a:blip r:embed="rId3" cstate="print"/>
          <a:stretch/>
        </p:blipFill>
        <p:spPr>
          <a:xfrm rot="1603800">
            <a:off x="4676760" y="2150640"/>
            <a:ext cx="3307320" cy="2205000"/>
          </a:xfrm>
          <a:prstGeom prst="rect">
            <a:avLst/>
          </a:prstGeom>
          <a:ln w="190440">
            <a:solidFill>
              <a:srgbClr val="FFFFFF"/>
            </a:solidFill>
            <a:miter/>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399" name="Picture 6"/>
          <p:cNvPicPr/>
          <p:nvPr/>
        </p:nvPicPr>
        <p:blipFill>
          <a:blip r:embed="rId4" cstate="print"/>
          <a:stretch/>
        </p:blipFill>
        <p:spPr>
          <a:xfrm rot="150600">
            <a:off x="2290320" y="3673440"/>
            <a:ext cx="4015440" cy="2664360"/>
          </a:xfrm>
          <a:prstGeom prst="rect">
            <a:avLst/>
          </a:prstGeom>
          <a:ln w="190440">
            <a:solidFill>
              <a:srgbClr val="FFFFFF"/>
            </a:solidFill>
            <a:miter/>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0" name="Picture 4"/>
          <p:cNvPicPr/>
          <p:nvPr/>
        </p:nvPicPr>
        <p:blipFill>
          <a:blip r:embed="rId2" cstate="print"/>
          <a:srcRect b="7143"/>
          <a:stretch/>
        </p:blipFill>
        <p:spPr>
          <a:xfrm>
            <a:off x="428760" y="142920"/>
            <a:ext cx="8252640" cy="6498360"/>
          </a:xfrm>
          <a:prstGeom prst="rect">
            <a:avLst/>
          </a:prstGeom>
          <a:ln>
            <a:noFill/>
          </a:ln>
        </p:spPr>
      </p:pic>
      <p:sp>
        <p:nvSpPr>
          <p:cNvPr id="401" name="CustomShape 1"/>
          <p:cNvSpPr/>
          <p:nvPr/>
        </p:nvSpPr>
        <p:spPr>
          <a:xfrm>
            <a:off x="457200" y="274680"/>
            <a:ext cx="8227080" cy="1140480"/>
          </a:xfrm>
          <a:prstGeom prst="rect">
            <a:avLst/>
          </a:prstGeom>
          <a:noFill/>
          <a:ln>
            <a:noFill/>
          </a:ln>
        </p:spPr>
        <p:style>
          <a:lnRef idx="0">
            <a:scrgbClr r="0" g="0" b="0"/>
          </a:lnRef>
          <a:fillRef idx="0">
            <a:scrgbClr r="0" g="0" b="0"/>
          </a:fillRef>
          <a:effectRef idx="0">
            <a:scrgbClr r="0" g="0" b="0"/>
          </a:effectRef>
          <a:fontRef idx="minor"/>
        </p:style>
      </p:sp>
      <p:pic>
        <p:nvPicPr>
          <p:cNvPr id="402" name="Picture 2"/>
          <p:cNvPicPr/>
          <p:nvPr/>
        </p:nvPicPr>
        <p:blipFill>
          <a:blip r:embed="rId3" cstate="print"/>
          <a:stretch/>
        </p:blipFill>
        <p:spPr>
          <a:xfrm>
            <a:off x="4857840" y="4959000"/>
            <a:ext cx="3926520" cy="163476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 name="CustomShape 1"/>
          <p:cNvSpPr/>
          <p:nvPr/>
        </p:nvSpPr>
        <p:spPr>
          <a:xfrm>
            <a:off x="457200" y="274680"/>
            <a:ext cx="8227080" cy="1140480"/>
          </a:xfrm>
          <a:prstGeom prst="rect">
            <a:avLst/>
          </a:prstGeom>
          <a:noFill/>
          <a:ln>
            <a:noFill/>
          </a:ln>
        </p:spPr>
        <p:style>
          <a:lnRef idx="0">
            <a:scrgbClr r="0" g="0" b="0"/>
          </a:lnRef>
          <a:fillRef idx="0">
            <a:scrgbClr r="0" g="0" b="0"/>
          </a:fillRef>
          <a:effectRef idx="0">
            <a:scrgbClr r="0" g="0" b="0"/>
          </a:effectRef>
          <a:fontRef idx="minor"/>
        </p:style>
      </p:sp>
      <p:sp>
        <p:nvSpPr>
          <p:cNvPr id="404" name="CustomShape 2"/>
          <p:cNvSpPr/>
          <p:nvPr/>
        </p:nvSpPr>
        <p:spPr>
          <a:xfrm>
            <a:off x="457200" y="1600200"/>
            <a:ext cx="8227080" cy="4523400"/>
          </a:xfrm>
          <a:prstGeom prst="rect">
            <a:avLst/>
          </a:prstGeom>
          <a:noFill/>
          <a:ln>
            <a:noFill/>
          </a:ln>
        </p:spPr>
        <p:style>
          <a:lnRef idx="0">
            <a:scrgbClr r="0" g="0" b="0"/>
          </a:lnRef>
          <a:fillRef idx="0">
            <a:scrgbClr r="0" g="0" b="0"/>
          </a:fillRef>
          <a:effectRef idx="0">
            <a:scrgbClr r="0" g="0" b="0"/>
          </a:effectRef>
          <a:fontRef idx="minor"/>
        </p:style>
      </p:sp>
      <p:pic>
        <p:nvPicPr>
          <p:cNvPr id="405" name="Picture 2"/>
          <p:cNvPicPr/>
          <p:nvPr/>
        </p:nvPicPr>
        <p:blipFill>
          <a:blip r:embed="rId2" cstate="print"/>
          <a:stretch/>
        </p:blipFill>
        <p:spPr>
          <a:xfrm>
            <a:off x="-720" y="-47520"/>
            <a:ext cx="9142200" cy="4545360"/>
          </a:xfrm>
          <a:prstGeom prst="rect">
            <a:avLst/>
          </a:prstGeom>
          <a:ln>
            <a:noFill/>
          </a:ln>
        </p:spPr>
      </p:pic>
      <p:pic>
        <p:nvPicPr>
          <p:cNvPr id="406" name="Picture 4"/>
          <p:cNvPicPr/>
          <p:nvPr/>
        </p:nvPicPr>
        <p:blipFill>
          <a:blip r:embed="rId3" cstate="print"/>
          <a:stretch/>
        </p:blipFill>
        <p:spPr>
          <a:xfrm>
            <a:off x="428760" y="3786120"/>
            <a:ext cx="3382560" cy="306936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 name="CustomShape 1"/>
          <p:cNvSpPr/>
          <p:nvPr/>
        </p:nvSpPr>
        <p:spPr>
          <a:xfrm>
            <a:off x="0" y="-285840"/>
            <a:ext cx="9141480" cy="1069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gn="ctr">
              <a:lnSpc>
                <a:spcPct val="100000"/>
              </a:lnSpc>
            </a:pPr>
            <a:r>
              <a:rPr lang="cs-CZ" sz="4400" b="1" strike="noStrike">
                <a:solidFill>
                  <a:srgbClr val="FFC000"/>
                </a:solidFill>
                <a:latin typeface="Calibri"/>
                <a:ea typeface="DejaVu Sans"/>
              </a:rPr>
              <a:t>Populační hustota</a:t>
            </a:r>
            <a:endParaRPr/>
          </a:p>
        </p:txBody>
      </p:sp>
      <p:sp>
        <p:nvSpPr>
          <p:cNvPr id="408" name="CustomShape 2"/>
          <p:cNvSpPr/>
          <p:nvPr/>
        </p:nvSpPr>
        <p:spPr>
          <a:xfrm>
            <a:off x="142920" y="500040"/>
            <a:ext cx="8855640" cy="17946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buFont typeface="Arial"/>
              <a:buChar char="•"/>
            </a:pPr>
            <a:r>
              <a:rPr lang="cs-CZ" sz="2800" strike="noStrike">
                <a:solidFill>
                  <a:srgbClr val="FFC000"/>
                </a:solidFill>
                <a:latin typeface="Arial"/>
                <a:ea typeface="DejaVu Sans"/>
              </a:rPr>
              <a:t> </a:t>
            </a:r>
            <a:r>
              <a:rPr lang="cs-CZ" sz="2400" strike="noStrike">
                <a:solidFill>
                  <a:srgbClr val="FFC000"/>
                </a:solidFill>
                <a:latin typeface="Arial"/>
                <a:ea typeface="DejaVu Sans"/>
              </a:rPr>
              <a:t>Více než 95% obyvatel žije na méně než ½ území</a:t>
            </a:r>
            <a:endParaRPr/>
          </a:p>
          <a:p>
            <a:pPr>
              <a:lnSpc>
                <a:spcPct val="100000"/>
              </a:lnSpc>
            </a:pPr>
            <a:endParaRPr/>
          </a:p>
          <a:p>
            <a:pPr>
              <a:lnSpc>
                <a:spcPct val="100000"/>
              </a:lnSpc>
            </a:pPr>
            <a:endParaRPr/>
          </a:p>
          <a:p>
            <a:pPr>
              <a:lnSpc>
                <a:spcPct val="100000"/>
              </a:lnSpc>
            </a:pPr>
            <a:endParaRPr/>
          </a:p>
        </p:txBody>
      </p:sp>
      <p:pic>
        <p:nvPicPr>
          <p:cNvPr id="409" name="Picture 2"/>
          <p:cNvPicPr/>
          <p:nvPr/>
        </p:nvPicPr>
        <p:blipFill>
          <a:blip r:embed="rId3" cstate="print"/>
          <a:stretch/>
        </p:blipFill>
        <p:spPr>
          <a:xfrm>
            <a:off x="1398600" y="1428840"/>
            <a:ext cx="6385680" cy="542664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 name="Obrázek 409"/>
          <p:cNvPicPr/>
          <p:nvPr/>
        </p:nvPicPr>
        <p:blipFill>
          <a:blip r:embed="rId2" cstate="print"/>
          <a:stretch/>
        </p:blipFill>
        <p:spPr>
          <a:xfrm>
            <a:off x="391320" y="125280"/>
            <a:ext cx="8435160" cy="560952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1" name="Obrázek 410"/>
          <p:cNvPicPr/>
          <p:nvPr/>
        </p:nvPicPr>
        <p:blipFill>
          <a:blip r:embed="rId2" cstate="print"/>
          <a:stretch/>
        </p:blipFill>
        <p:spPr>
          <a:xfrm>
            <a:off x="720000" y="576000"/>
            <a:ext cx="6984000" cy="561600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 name="CustomShape 1"/>
          <p:cNvSpPr/>
          <p:nvPr/>
        </p:nvSpPr>
        <p:spPr>
          <a:xfrm>
            <a:off x="457200" y="274680"/>
            <a:ext cx="8227080" cy="1140480"/>
          </a:xfrm>
          <a:prstGeom prst="rect">
            <a:avLst/>
          </a:prstGeom>
          <a:noFill/>
          <a:ln>
            <a:noFill/>
          </a:ln>
        </p:spPr>
        <p:style>
          <a:lnRef idx="0">
            <a:scrgbClr r="0" g="0" b="0"/>
          </a:lnRef>
          <a:fillRef idx="0">
            <a:scrgbClr r="0" g="0" b="0"/>
          </a:fillRef>
          <a:effectRef idx="0">
            <a:scrgbClr r="0" g="0" b="0"/>
          </a:effectRef>
          <a:fontRef idx="minor"/>
        </p:style>
      </p:sp>
      <p:sp>
        <p:nvSpPr>
          <p:cNvPr id="413" name="CustomShape 2"/>
          <p:cNvSpPr/>
          <p:nvPr/>
        </p:nvSpPr>
        <p:spPr>
          <a:xfrm>
            <a:off x="457200" y="1600200"/>
            <a:ext cx="8227080" cy="4523400"/>
          </a:xfrm>
          <a:prstGeom prst="rect">
            <a:avLst/>
          </a:prstGeom>
          <a:noFill/>
          <a:ln>
            <a:noFill/>
          </a:ln>
        </p:spPr>
        <p:style>
          <a:lnRef idx="0">
            <a:scrgbClr r="0" g="0" b="0"/>
          </a:lnRef>
          <a:fillRef idx="0">
            <a:scrgbClr r="0" g="0" b="0"/>
          </a:fillRef>
          <a:effectRef idx="0">
            <a:scrgbClr r="0" g="0" b="0"/>
          </a:effectRef>
          <a:fontRef idx="minor"/>
        </p:style>
      </p:sp>
      <p:pic>
        <p:nvPicPr>
          <p:cNvPr id="414" name="Picture 2"/>
          <p:cNvPicPr/>
          <p:nvPr/>
        </p:nvPicPr>
        <p:blipFill>
          <a:blip r:embed="rId2" cstate="print"/>
          <a:stretch/>
        </p:blipFill>
        <p:spPr>
          <a:xfrm>
            <a:off x="-42480" y="500040"/>
            <a:ext cx="9183960" cy="549828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 name="CustomShape 1"/>
          <p:cNvSpPr/>
          <p:nvPr/>
        </p:nvSpPr>
        <p:spPr>
          <a:xfrm>
            <a:off x="457200" y="274680"/>
            <a:ext cx="8227080" cy="1140480"/>
          </a:xfrm>
          <a:prstGeom prst="rect">
            <a:avLst/>
          </a:prstGeom>
          <a:noFill/>
          <a:ln>
            <a:noFill/>
          </a:ln>
        </p:spPr>
        <p:style>
          <a:lnRef idx="0">
            <a:scrgbClr r="0" g="0" b="0"/>
          </a:lnRef>
          <a:fillRef idx="0">
            <a:scrgbClr r="0" g="0" b="0"/>
          </a:fillRef>
          <a:effectRef idx="0">
            <a:scrgbClr r="0" g="0" b="0"/>
          </a:effectRef>
          <a:fontRef idx="minor"/>
        </p:style>
      </p:sp>
      <p:sp>
        <p:nvSpPr>
          <p:cNvPr id="416" name="CustomShape 2"/>
          <p:cNvSpPr/>
          <p:nvPr/>
        </p:nvSpPr>
        <p:spPr>
          <a:xfrm>
            <a:off x="457200" y="1600200"/>
            <a:ext cx="8227080" cy="4523400"/>
          </a:xfrm>
          <a:prstGeom prst="rect">
            <a:avLst/>
          </a:prstGeom>
          <a:noFill/>
          <a:ln>
            <a:noFill/>
          </a:ln>
        </p:spPr>
        <p:style>
          <a:lnRef idx="0">
            <a:scrgbClr r="0" g="0" b="0"/>
          </a:lnRef>
          <a:fillRef idx="0">
            <a:scrgbClr r="0" g="0" b="0"/>
          </a:fillRef>
          <a:effectRef idx="0">
            <a:scrgbClr r="0" g="0" b="0"/>
          </a:effectRef>
          <a:fontRef idx="minor"/>
        </p:style>
      </p:sp>
      <p:pic>
        <p:nvPicPr>
          <p:cNvPr id="417" name="Picture 2"/>
          <p:cNvPicPr/>
          <p:nvPr/>
        </p:nvPicPr>
        <p:blipFill>
          <a:blip r:embed="rId2" cstate="print"/>
          <a:stretch/>
        </p:blipFill>
        <p:spPr>
          <a:xfrm>
            <a:off x="0" y="285840"/>
            <a:ext cx="9213120" cy="614124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 name="CustomShape 1"/>
          <p:cNvSpPr/>
          <p:nvPr/>
        </p:nvSpPr>
        <p:spPr>
          <a:xfrm>
            <a:off x="457200" y="274680"/>
            <a:ext cx="8227080" cy="1140480"/>
          </a:xfrm>
          <a:prstGeom prst="rect">
            <a:avLst/>
          </a:prstGeom>
          <a:noFill/>
          <a:ln>
            <a:noFill/>
          </a:ln>
        </p:spPr>
        <p:style>
          <a:lnRef idx="0">
            <a:scrgbClr r="0" g="0" b="0"/>
          </a:lnRef>
          <a:fillRef idx="0">
            <a:scrgbClr r="0" g="0" b="0"/>
          </a:fillRef>
          <a:effectRef idx="0">
            <a:scrgbClr r="0" g="0" b="0"/>
          </a:effectRef>
          <a:fontRef idx="minor"/>
        </p:style>
      </p:sp>
      <p:sp>
        <p:nvSpPr>
          <p:cNvPr id="419" name="CustomShape 2"/>
          <p:cNvSpPr/>
          <p:nvPr/>
        </p:nvSpPr>
        <p:spPr>
          <a:xfrm>
            <a:off x="457200" y="1600200"/>
            <a:ext cx="8227080" cy="4523400"/>
          </a:xfrm>
          <a:prstGeom prst="rect">
            <a:avLst/>
          </a:prstGeom>
          <a:noFill/>
          <a:ln>
            <a:noFill/>
          </a:ln>
        </p:spPr>
        <p:style>
          <a:lnRef idx="0">
            <a:scrgbClr r="0" g="0" b="0"/>
          </a:lnRef>
          <a:fillRef idx="0">
            <a:scrgbClr r="0" g="0" b="0"/>
          </a:fillRef>
          <a:effectRef idx="0">
            <a:scrgbClr r="0" g="0" b="0"/>
          </a:effectRef>
          <a:fontRef idx="minor"/>
        </p:style>
      </p:sp>
      <p:pic>
        <p:nvPicPr>
          <p:cNvPr id="420" name="Picture 2"/>
          <p:cNvPicPr/>
          <p:nvPr/>
        </p:nvPicPr>
        <p:blipFill>
          <a:blip r:embed="rId2" cstate="print"/>
          <a:stretch/>
        </p:blipFill>
        <p:spPr>
          <a:xfrm>
            <a:off x="40680" y="-8280"/>
            <a:ext cx="9141480" cy="6087240"/>
          </a:xfrm>
          <a:prstGeom prst="rect">
            <a:avLst/>
          </a:prstGeom>
          <a:ln>
            <a:noFill/>
          </a:ln>
        </p:spPr>
      </p:pic>
      <p:sp>
        <p:nvSpPr>
          <p:cNvPr id="421" name="TextShape 3"/>
          <p:cNvSpPr txBox="1"/>
          <p:nvPr/>
        </p:nvSpPr>
        <p:spPr>
          <a:xfrm>
            <a:off x="144000" y="6120000"/>
            <a:ext cx="6840000" cy="849600"/>
          </a:xfrm>
          <a:prstGeom prst="rect">
            <a:avLst/>
          </a:prstGeom>
          <a:noFill/>
          <a:ln>
            <a:noFill/>
          </a:ln>
        </p:spPr>
        <p:txBody>
          <a:bodyPr lIns="90000" tIns="45000" rIns="90000" bIns="45000"/>
          <a:lstStyle/>
          <a:p>
            <a:r>
              <a:rPr lang="cs-CZ">
                <a:solidFill>
                  <a:srgbClr val="FFFF99"/>
                </a:solidFill>
                <a:latin typeface="Arial"/>
              </a:rPr>
              <a:t>Ujguři – turkický národ vyznávající převážně sunnitský Islám</a:t>
            </a:r>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0" name="Table 1"/>
          <p:cNvGraphicFramePr/>
          <p:nvPr/>
        </p:nvGraphicFramePr>
        <p:xfrm>
          <a:off x="2157480" y="-29696400"/>
          <a:ext cx="5485680" cy="15006600"/>
        </p:xfrm>
        <a:graphic>
          <a:graphicData uri="http://schemas.openxmlformats.org/drawingml/2006/table">
            <a:tbl>
              <a:tblPr/>
              <a:tblGrid>
                <a:gridCol w="685800"/>
                <a:gridCol w="685800"/>
                <a:gridCol w="685800"/>
                <a:gridCol w="685800"/>
                <a:gridCol w="685800"/>
                <a:gridCol w="685800"/>
                <a:gridCol w="685800"/>
                <a:gridCol w="685080"/>
              </a:tblGrid>
              <a:tr h="428760">
                <a:tc>
                  <a:txBody>
                    <a:bodyPr/>
                    <a:lstStyle/>
                    <a:p>
                      <a:endParaRPr lang="cs-CZ"/>
                    </a:p>
                  </a:txBody>
                  <a:tcPr/>
                </a:tc>
                <a:tc>
                  <a:txBody>
                    <a:bodyPr/>
                    <a:lstStyle/>
                    <a:p>
                      <a:endParaRPr lang="cs-CZ"/>
                    </a:p>
                  </a:txBody>
                  <a:tcPr/>
                </a:tc>
                <a:tc>
                  <a:txBody>
                    <a:bodyPr/>
                    <a:lstStyle/>
                    <a:p>
                      <a:endParaRPr lang="cs-CZ"/>
                    </a:p>
                  </a:txBody>
                  <a:tcPr/>
                </a:tc>
                <a:tc>
                  <a:txBody>
                    <a:bodyPr/>
                    <a:lstStyle/>
                    <a:p>
                      <a:endParaRPr lang="cs-CZ"/>
                    </a:p>
                  </a:txBody>
                  <a:tcPr/>
                </a:tc>
                <a:tc>
                  <a:txBody>
                    <a:bodyPr/>
                    <a:lstStyle/>
                    <a:p>
                      <a:endParaRPr lang="cs-CZ"/>
                    </a:p>
                  </a:txBody>
                  <a:tcPr/>
                </a:tc>
                <a:tc>
                  <a:txBody>
                    <a:bodyPr/>
                    <a:lstStyle/>
                    <a:p>
                      <a:endParaRPr lang="cs-CZ"/>
                    </a:p>
                  </a:txBody>
                  <a:tcPr/>
                </a:tc>
                <a:tc>
                  <a:txBody>
                    <a:bodyPr/>
                    <a:lstStyle/>
                    <a:p>
                      <a:endParaRPr lang="cs-CZ"/>
                    </a:p>
                  </a:txBody>
                  <a:tcPr/>
                </a:tc>
                <a:tc>
                  <a:txBody>
                    <a:bodyPr/>
                    <a:lstStyle/>
                    <a:p>
                      <a:endParaRPr lang="cs-CZ"/>
                    </a:p>
                  </a:txBody>
                  <a:tcPr/>
                </a:tc>
              </a:tr>
              <a:tr h="428760">
                <a:tc>
                  <a:txBody>
                    <a:bodyPr/>
                    <a:lstStyle/>
                    <a:p>
                      <a:endParaRPr lang="cs-CZ"/>
                    </a:p>
                  </a:txBody>
                  <a:tcPr/>
                </a:tc>
                <a:tc>
                  <a:txBody>
                    <a:bodyPr/>
                    <a:lstStyle/>
                    <a:p>
                      <a:endParaRPr lang="cs-CZ"/>
                    </a:p>
                  </a:txBody>
                  <a:tcPr/>
                </a:tc>
                <a:tc>
                  <a:txBody>
                    <a:bodyPr/>
                    <a:lstStyle/>
                    <a:p>
                      <a:endParaRPr lang="cs-CZ"/>
                    </a:p>
                  </a:txBody>
                  <a:tcPr/>
                </a:tc>
                <a:tc>
                  <a:txBody>
                    <a:bodyPr/>
                    <a:lstStyle/>
                    <a:p>
                      <a:endParaRPr lang="cs-CZ"/>
                    </a:p>
                  </a:txBody>
                  <a:tcPr/>
                </a:tc>
                <a:tc>
                  <a:txBody>
                    <a:bodyPr/>
                    <a:lstStyle/>
                    <a:p>
                      <a:endParaRPr lang="cs-CZ"/>
                    </a:p>
                  </a:txBody>
                  <a:tcPr/>
                </a:tc>
                <a:tc>
                  <a:txBody>
                    <a:bodyPr/>
                    <a:lstStyle/>
                    <a:p>
                      <a:endParaRPr lang="cs-CZ"/>
                    </a:p>
                  </a:txBody>
                  <a:tcPr/>
                </a:tc>
                <a:tc>
                  <a:txBody>
                    <a:bodyPr/>
                    <a:lstStyle/>
                    <a:p>
                      <a:endParaRPr lang="cs-CZ"/>
                    </a:p>
                  </a:txBody>
                  <a:tcPr/>
                </a:tc>
                <a:tc>
                  <a:txBody>
                    <a:bodyPr/>
                    <a:lstStyle/>
                    <a:p>
                      <a:endParaRPr lang="cs-CZ"/>
                    </a:p>
                  </a:txBody>
                  <a:tcPr/>
                </a:tc>
              </a:tr>
              <a:tr h="428760">
                <a:tc>
                  <a:txBody>
                    <a:bodyPr/>
                    <a:lstStyle/>
                    <a:p>
                      <a:endParaRPr lang="cs-CZ"/>
                    </a:p>
                  </a:txBody>
                  <a:tcPr/>
                </a:tc>
                <a:tc>
                  <a:txBody>
                    <a:bodyPr/>
                    <a:lstStyle/>
                    <a:p>
                      <a:endParaRPr lang="cs-CZ"/>
                    </a:p>
                  </a:txBody>
                  <a:tcPr/>
                </a:tc>
                <a:tc>
                  <a:txBody>
                    <a:bodyPr/>
                    <a:lstStyle/>
                    <a:p>
                      <a:endParaRPr lang="cs-CZ"/>
                    </a:p>
                  </a:txBody>
                  <a:tcPr/>
                </a:tc>
                <a:tc>
                  <a:txBody>
                    <a:bodyPr/>
                    <a:lstStyle/>
                    <a:p>
                      <a:endParaRPr lang="cs-CZ"/>
                    </a:p>
                  </a:txBody>
                  <a:tcPr/>
                </a:tc>
                <a:tc>
                  <a:txBody>
                    <a:bodyPr/>
                    <a:lstStyle/>
                    <a:p>
                      <a:endParaRPr lang="cs-CZ"/>
                    </a:p>
                  </a:txBody>
                  <a:tcPr/>
                </a:tc>
                <a:tc>
                  <a:txBody>
                    <a:bodyPr/>
                    <a:lstStyle/>
                    <a:p>
                      <a:endParaRPr lang="cs-CZ"/>
                    </a:p>
                  </a:txBody>
                  <a:tcPr/>
                </a:tc>
                <a:tc>
                  <a:txBody>
                    <a:bodyPr/>
                    <a:lstStyle/>
                    <a:p>
                      <a:endParaRPr lang="cs-CZ"/>
                    </a:p>
                  </a:txBody>
                  <a:tcPr/>
                </a:tc>
                <a:tc>
                  <a:txBody>
                    <a:bodyPr/>
                    <a:lstStyle/>
                    <a:p>
                      <a:endParaRPr lang="cs-CZ"/>
                    </a:p>
                  </a:txBody>
                  <a:tcPr/>
                </a:tc>
              </a:tr>
              <a:tr h="428760">
                <a:tc>
                  <a:txBody>
                    <a:bodyPr/>
                    <a:lstStyle/>
                    <a:p>
                      <a:endParaRPr lang="cs-CZ"/>
                    </a:p>
                  </a:txBody>
                  <a:tcPr/>
                </a:tc>
                <a:tc>
                  <a:txBody>
                    <a:bodyPr/>
                    <a:lstStyle/>
                    <a:p>
                      <a:endParaRPr lang="cs-CZ"/>
                    </a:p>
                  </a:txBody>
                  <a:tcPr/>
                </a:tc>
                <a:tc>
                  <a:txBody>
                    <a:bodyPr/>
                    <a:lstStyle/>
                    <a:p>
                      <a:endParaRPr lang="cs-CZ"/>
                    </a:p>
                  </a:txBody>
                  <a:tcPr/>
                </a:tc>
                <a:tc>
                  <a:txBody>
                    <a:bodyPr/>
                    <a:lstStyle/>
                    <a:p>
                      <a:endParaRPr lang="cs-CZ"/>
                    </a:p>
                  </a:txBody>
                  <a:tcPr/>
                </a:tc>
                <a:tc>
                  <a:txBody>
                    <a:bodyPr/>
                    <a:lstStyle/>
                    <a:p>
                      <a:endParaRPr lang="cs-CZ"/>
                    </a:p>
                  </a:txBody>
                  <a:tcPr/>
                </a:tc>
                <a:tc>
                  <a:txBody>
                    <a:bodyPr/>
                    <a:lstStyle/>
                    <a:p>
                      <a:endParaRPr lang="cs-CZ"/>
                    </a:p>
                  </a:txBody>
                  <a:tcPr/>
                </a:tc>
                <a:tc>
                  <a:txBody>
                    <a:bodyPr/>
                    <a:lstStyle/>
                    <a:p>
                      <a:endParaRPr lang="cs-CZ"/>
                    </a:p>
                  </a:txBody>
                  <a:tcPr/>
                </a:tc>
                <a:tc>
                  <a:txBody>
                    <a:bodyPr/>
                    <a:lstStyle/>
                    <a:p>
                      <a:endParaRPr lang="cs-CZ"/>
                    </a:p>
                  </a:txBody>
                  <a:tcPr/>
                </a:tc>
              </a:tr>
              <a:tr h="428760">
                <a:tc>
                  <a:txBody>
                    <a:bodyPr/>
                    <a:lstStyle/>
                    <a:p>
                      <a:endParaRPr lang="cs-CZ"/>
                    </a:p>
                  </a:txBody>
                  <a:tcPr/>
                </a:tc>
                <a:tc>
                  <a:txBody>
                    <a:bodyPr/>
                    <a:lstStyle/>
                    <a:p>
                      <a:endParaRPr lang="cs-CZ"/>
                    </a:p>
                  </a:txBody>
                  <a:tcPr/>
                </a:tc>
                <a:tc>
                  <a:txBody>
                    <a:bodyPr/>
                    <a:lstStyle/>
                    <a:p>
                      <a:endParaRPr lang="cs-CZ"/>
                    </a:p>
                  </a:txBody>
                  <a:tcPr/>
                </a:tc>
                <a:tc>
                  <a:txBody>
                    <a:bodyPr/>
                    <a:lstStyle/>
                    <a:p>
                      <a:endParaRPr lang="cs-CZ"/>
                    </a:p>
                  </a:txBody>
                  <a:tcPr/>
                </a:tc>
                <a:tc>
                  <a:txBody>
                    <a:bodyPr/>
                    <a:lstStyle/>
                    <a:p>
                      <a:endParaRPr lang="cs-CZ"/>
                    </a:p>
                  </a:txBody>
                  <a:tcPr/>
                </a:tc>
                <a:tc>
                  <a:txBody>
                    <a:bodyPr/>
                    <a:lstStyle/>
                    <a:p>
                      <a:endParaRPr lang="cs-CZ"/>
                    </a:p>
                  </a:txBody>
                  <a:tcPr/>
                </a:tc>
                <a:tc>
                  <a:txBody>
                    <a:bodyPr/>
                    <a:lstStyle/>
                    <a:p>
                      <a:endParaRPr lang="cs-CZ"/>
                    </a:p>
                  </a:txBody>
                  <a:tcPr/>
                </a:tc>
                <a:tc>
                  <a:txBody>
                    <a:bodyPr/>
                    <a:lstStyle/>
                    <a:p>
                      <a:endParaRPr lang="cs-CZ"/>
                    </a:p>
                  </a:txBody>
                  <a:tcPr/>
                </a:tc>
              </a:tr>
              <a:tr h="428760">
                <a:tc>
                  <a:txBody>
                    <a:bodyPr/>
                    <a:lstStyle/>
                    <a:p>
                      <a:endParaRPr lang="cs-CZ"/>
                    </a:p>
                  </a:txBody>
                  <a:tcPr/>
                </a:tc>
                <a:tc>
                  <a:txBody>
                    <a:bodyPr/>
                    <a:lstStyle/>
                    <a:p>
                      <a:endParaRPr lang="cs-CZ"/>
                    </a:p>
                  </a:txBody>
                  <a:tcPr/>
                </a:tc>
                <a:tc>
                  <a:txBody>
                    <a:bodyPr/>
                    <a:lstStyle/>
                    <a:p>
                      <a:endParaRPr lang="cs-CZ"/>
                    </a:p>
                  </a:txBody>
                  <a:tcPr/>
                </a:tc>
                <a:tc>
                  <a:txBody>
                    <a:bodyPr/>
                    <a:lstStyle/>
                    <a:p>
                      <a:endParaRPr lang="cs-CZ"/>
                    </a:p>
                  </a:txBody>
                  <a:tcPr/>
                </a:tc>
                <a:tc>
                  <a:txBody>
                    <a:bodyPr/>
                    <a:lstStyle/>
                    <a:p>
                      <a:endParaRPr lang="cs-CZ"/>
                    </a:p>
                  </a:txBody>
                  <a:tcPr/>
                </a:tc>
                <a:tc>
                  <a:txBody>
                    <a:bodyPr/>
                    <a:lstStyle/>
                    <a:p>
                      <a:endParaRPr lang="cs-CZ"/>
                    </a:p>
                  </a:txBody>
                  <a:tcPr/>
                </a:tc>
                <a:tc>
                  <a:txBody>
                    <a:bodyPr/>
                    <a:lstStyle/>
                    <a:p>
                      <a:endParaRPr lang="cs-CZ"/>
                    </a:p>
                  </a:txBody>
                  <a:tcPr/>
                </a:tc>
                <a:tc>
                  <a:txBody>
                    <a:bodyPr/>
                    <a:lstStyle/>
                    <a:p>
                      <a:endParaRPr lang="cs-CZ"/>
                    </a:p>
                  </a:txBody>
                  <a:tcPr/>
                </a:tc>
              </a:tr>
              <a:tr h="428760">
                <a:tc>
                  <a:txBody>
                    <a:bodyPr/>
                    <a:lstStyle/>
                    <a:p>
                      <a:endParaRPr lang="cs-CZ"/>
                    </a:p>
                  </a:txBody>
                  <a:tcPr/>
                </a:tc>
                <a:tc>
                  <a:txBody>
                    <a:bodyPr/>
                    <a:lstStyle/>
                    <a:p>
                      <a:endParaRPr lang="cs-CZ"/>
                    </a:p>
                  </a:txBody>
                  <a:tcPr/>
                </a:tc>
                <a:tc>
                  <a:txBody>
                    <a:bodyPr/>
                    <a:lstStyle/>
                    <a:p>
                      <a:endParaRPr lang="cs-CZ"/>
                    </a:p>
                  </a:txBody>
                  <a:tcPr/>
                </a:tc>
                <a:tc>
                  <a:txBody>
                    <a:bodyPr/>
                    <a:lstStyle/>
                    <a:p>
                      <a:endParaRPr lang="cs-CZ"/>
                    </a:p>
                  </a:txBody>
                  <a:tcPr/>
                </a:tc>
                <a:tc>
                  <a:txBody>
                    <a:bodyPr/>
                    <a:lstStyle/>
                    <a:p>
                      <a:endParaRPr lang="cs-CZ"/>
                    </a:p>
                  </a:txBody>
                  <a:tcPr/>
                </a:tc>
                <a:tc>
                  <a:txBody>
                    <a:bodyPr/>
                    <a:lstStyle/>
                    <a:p>
                      <a:endParaRPr lang="cs-CZ"/>
                    </a:p>
                  </a:txBody>
                  <a:tcPr/>
                </a:tc>
                <a:tc>
                  <a:txBody>
                    <a:bodyPr/>
                    <a:lstStyle/>
                    <a:p>
                      <a:endParaRPr lang="cs-CZ"/>
                    </a:p>
                  </a:txBody>
                  <a:tcPr/>
                </a:tc>
                <a:tc>
                  <a:txBody>
                    <a:bodyPr/>
                    <a:lstStyle/>
                    <a:p>
                      <a:endParaRPr lang="cs-CZ"/>
                    </a:p>
                  </a:txBody>
                  <a:tcPr/>
                </a:tc>
              </a:tr>
              <a:tr h="428760">
                <a:tc>
                  <a:txBody>
                    <a:bodyPr/>
                    <a:lstStyle/>
                    <a:p>
                      <a:endParaRPr lang="cs-CZ"/>
                    </a:p>
                  </a:txBody>
                  <a:tcPr/>
                </a:tc>
                <a:tc>
                  <a:txBody>
                    <a:bodyPr/>
                    <a:lstStyle/>
                    <a:p>
                      <a:endParaRPr lang="cs-CZ"/>
                    </a:p>
                  </a:txBody>
                  <a:tcPr/>
                </a:tc>
                <a:tc>
                  <a:txBody>
                    <a:bodyPr/>
                    <a:lstStyle/>
                    <a:p>
                      <a:endParaRPr lang="cs-CZ"/>
                    </a:p>
                  </a:txBody>
                  <a:tcPr/>
                </a:tc>
                <a:tc>
                  <a:txBody>
                    <a:bodyPr/>
                    <a:lstStyle/>
                    <a:p>
                      <a:endParaRPr lang="cs-CZ"/>
                    </a:p>
                  </a:txBody>
                  <a:tcPr/>
                </a:tc>
                <a:tc>
                  <a:txBody>
                    <a:bodyPr/>
                    <a:lstStyle/>
                    <a:p>
                      <a:endParaRPr lang="cs-CZ"/>
                    </a:p>
                  </a:txBody>
                  <a:tcPr/>
                </a:tc>
                <a:tc>
                  <a:txBody>
                    <a:bodyPr/>
                    <a:lstStyle/>
                    <a:p>
                      <a:endParaRPr lang="cs-CZ"/>
                    </a:p>
                  </a:txBody>
                  <a:tcPr/>
                </a:tc>
                <a:tc>
                  <a:txBody>
                    <a:bodyPr/>
                    <a:lstStyle/>
                    <a:p>
                      <a:endParaRPr lang="cs-CZ"/>
                    </a:p>
                  </a:txBody>
                  <a:tcPr/>
                </a:tc>
                <a:tc>
                  <a:txBody>
                    <a:bodyPr/>
                    <a:lstStyle/>
                    <a:p>
                      <a:endParaRPr lang="cs-CZ"/>
                    </a:p>
                  </a:txBody>
                  <a:tcPr/>
                </a:tc>
              </a:tr>
              <a:tr h="428760">
                <a:tc>
                  <a:txBody>
                    <a:bodyPr/>
                    <a:lstStyle/>
                    <a:p>
                      <a:endParaRPr lang="cs-CZ"/>
                    </a:p>
                  </a:txBody>
                  <a:tcPr/>
                </a:tc>
                <a:tc>
                  <a:txBody>
                    <a:bodyPr/>
                    <a:lstStyle/>
                    <a:p>
                      <a:endParaRPr lang="cs-CZ"/>
                    </a:p>
                  </a:txBody>
                  <a:tcPr/>
                </a:tc>
                <a:tc>
                  <a:txBody>
                    <a:bodyPr/>
                    <a:lstStyle/>
                    <a:p>
                      <a:endParaRPr lang="cs-CZ"/>
                    </a:p>
                  </a:txBody>
                  <a:tcPr/>
                </a:tc>
                <a:tc>
                  <a:txBody>
                    <a:bodyPr/>
                    <a:lstStyle/>
                    <a:p>
                      <a:endParaRPr lang="cs-CZ"/>
                    </a:p>
                  </a:txBody>
                  <a:tcPr/>
                </a:tc>
                <a:tc>
                  <a:txBody>
                    <a:bodyPr/>
                    <a:lstStyle/>
                    <a:p>
                      <a:endParaRPr lang="cs-CZ"/>
                    </a:p>
                  </a:txBody>
                  <a:tcPr/>
                </a:tc>
                <a:tc>
                  <a:txBody>
                    <a:bodyPr/>
                    <a:lstStyle/>
                    <a:p>
                      <a:endParaRPr lang="cs-CZ"/>
                    </a:p>
                  </a:txBody>
                  <a:tcPr/>
                </a:tc>
                <a:tc>
                  <a:txBody>
                    <a:bodyPr/>
                    <a:lstStyle/>
                    <a:p>
                      <a:endParaRPr lang="cs-CZ"/>
                    </a:p>
                  </a:txBody>
                  <a:tcPr/>
                </a:tc>
                <a:tc>
                  <a:txBody>
                    <a:bodyPr/>
                    <a:lstStyle/>
                    <a:p>
                      <a:endParaRPr lang="cs-CZ"/>
                    </a:p>
                  </a:txBody>
                  <a:tcPr/>
                </a:tc>
              </a:tr>
              <a:tr h="428760">
                <a:tc>
                  <a:txBody>
                    <a:bodyPr/>
                    <a:lstStyle/>
                    <a:p>
                      <a:endParaRPr lang="cs-CZ"/>
                    </a:p>
                  </a:txBody>
                  <a:tcPr/>
                </a:tc>
                <a:tc>
                  <a:txBody>
                    <a:bodyPr/>
                    <a:lstStyle/>
                    <a:p>
                      <a:endParaRPr lang="cs-CZ"/>
                    </a:p>
                  </a:txBody>
                  <a:tcPr/>
                </a:tc>
                <a:tc>
                  <a:txBody>
                    <a:bodyPr/>
                    <a:lstStyle/>
                    <a:p>
                      <a:endParaRPr lang="cs-CZ"/>
                    </a:p>
                  </a:txBody>
                  <a:tcPr/>
                </a:tc>
                <a:tc>
                  <a:txBody>
                    <a:bodyPr/>
                    <a:lstStyle/>
                    <a:p>
                      <a:endParaRPr lang="cs-CZ"/>
                    </a:p>
                  </a:txBody>
                  <a:tcPr/>
                </a:tc>
                <a:tc>
                  <a:txBody>
                    <a:bodyPr/>
                    <a:lstStyle/>
                    <a:p>
                      <a:endParaRPr lang="cs-CZ"/>
                    </a:p>
                  </a:txBody>
                  <a:tcPr/>
                </a:tc>
                <a:tc>
                  <a:txBody>
                    <a:bodyPr/>
                    <a:lstStyle/>
                    <a:p>
                      <a:endParaRPr lang="cs-CZ"/>
                    </a:p>
                  </a:txBody>
                  <a:tcPr/>
                </a:tc>
                <a:tc>
                  <a:txBody>
                    <a:bodyPr/>
                    <a:lstStyle/>
                    <a:p>
                      <a:endParaRPr lang="cs-CZ"/>
                    </a:p>
                  </a:txBody>
                  <a:tcPr/>
                </a:tc>
                <a:tc>
                  <a:txBody>
                    <a:bodyPr/>
                    <a:lstStyle/>
                    <a:p>
                      <a:endParaRPr lang="cs-CZ"/>
                    </a:p>
                  </a:txBody>
                  <a:tcPr/>
                </a:tc>
              </a:tr>
              <a:tr h="428760">
                <a:tc>
                  <a:txBody>
                    <a:bodyPr/>
                    <a:lstStyle/>
                    <a:p>
                      <a:endParaRPr lang="cs-CZ"/>
                    </a:p>
                  </a:txBody>
                  <a:tcPr/>
                </a:tc>
                <a:tc>
                  <a:txBody>
                    <a:bodyPr/>
                    <a:lstStyle/>
                    <a:p>
                      <a:endParaRPr lang="cs-CZ"/>
                    </a:p>
                  </a:txBody>
                  <a:tcPr/>
                </a:tc>
                <a:tc>
                  <a:txBody>
                    <a:bodyPr/>
                    <a:lstStyle/>
                    <a:p>
                      <a:endParaRPr lang="cs-CZ"/>
                    </a:p>
                  </a:txBody>
                  <a:tcPr/>
                </a:tc>
                <a:tc>
                  <a:txBody>
                    <a:bodyPr/>
                    <a:lstStyle/>
                    <a:p>
                      <a:endParaRPr lang="cs-CZ"/>
                    </a:p>
                  </a:txBody>
                  <a:tcPr/>
                </a:tc>
                <a:tc>
                  <a:txBody>
                    <a:bodyPr/>
                    <a:lstStyle/>
                    <a:p>
                      <a:endParaRPr lang="cs-CZ"/>
                    </a:p>
                  </a:txBody>
                  <a:tcPr/>
                </a:tc>
                <a:tc>
                  <a:txBody>
                    <a:bodyPr/>
                    <a:lstStyle/>
                    <a:p>
                      <a:endParaRPr lang="cs-CZ"/>
                    </a:p>
                  </a:txBody>
                  <a:tcPr/>
                </a:tc>
                <a:tc>
                  <a:txBody>
                    <a:bodyPr/>
                    <a:lstStyle/>
                    <a:p>
                      <a:endParaRPr lang="cs-CZ"/>
                    </a:p>
                  </a:txBody>
                  <a:tcPr/>
                </a:tc>
                <a:tc>
                  <a:txBody>
                    <a:bodyPr/>
                    <a:lstStyle/>
                    <a:p>
                      <a:endParaRPr lang="cs-CZ"/>
                    </a:p>
                  </a:txBody>
                  <a:tcPr/>
                </a:tc>
              </a:tr>
              <a:tr h="428760">
                <a:tc>
                  <a:txBody>
                    <a:bodyPr/>
                    <a:lstStyle/>
                    <a:p>
                      <a:endParaRPr lang="cs-CZ"/>
                    </a:p>
                  </a:txBody>
                  <a:tcPr/>
                </a:tc>
                <a:tc>
                  <a:txBody>
                    <a:bodyPr/>
                    <a:lstStyle/>
                    <a:p>
                      <a:endParaRPr lang="cs-CZ"/>
                    </a:p>
                  </a:txBody>
                  <a:tcPr/>
                </a:tc>
                <a:tc>
                  <a:txBody>
                    <a:bodyPr/>
                    <a:lstStyle/>
                    <a:p>
                      <a:endParaRPr lang="cs-CZ"/>
                    </a:p>
                  </a:txBody>
                  <a:tcPr/>
                </a:tc>
                <a:tc>
                  <a:txBody>
                    <a:bodyPr/>
                    <a:lstStyle/>
                    <a:p>
                      <a:endParaRPr lang="cs-CZ"/>
                    </a:p>
                  </a:txBody>
                  <a:tcPr/>
                </a:tc>
                <a:tc>
                  <a:txBody>
                    <a:bodyPr/>
                    <a:lstStyle/>
                    <a:p>
                      <a:endParaRPr lang="cs-CZ"/>
                    </a:p>
                  </a:txBody>
                  <a:tcPr/>
                </a:tc>
                <a:tc>
                  <a:txBody>
                    <a:bodyPr/>
                    <a:lstStyle/>
                    <a:p>
                      <a:endParaRPr lang="cs-CZ"/>
                    </a:p>
                  </a:txBody>
                  <a:tcPr/>
                </a:tc>
                <a:tc>
                  <a:txBody>
                    <a:bodyPr/>
                    <a:lstStyle/>
                    <a:p>
                      <a:endParaRPr lang="cs-CZ"/>
                    </a:p>
                  </a:txBody>
                  <a:tcPr/>
                </a:tc>
                <a:tc>
                  <a:txBody>
                    <a:bodyPr/>
                    <a:lstStyle/>
                    <a:p>
                      <a:endParaRPr lang="cs-CZ"/>
                    </a:p>
                  </a:txBody>
                  <a:tcPr/>
                </a:tc>
              </a:tr>
              <a:tr h="428760">
                <a:tc>
                  <a:txBody>
                    <a:bodyPr/>
                    <a:lstStyle/>
                    <a:p>
                      <a:endParaRPr lang="cs-CZ"/>
                    </a:p>
                  </a:txBody>
                  <a:tcPr/>
                </a:tc>
                <a:tc>
                  <a:txBody>
                    <a:bodyPr/>
                    <a:lstStyle/>
                    <a:p>
                      <a:endParaRPr lang="cs-CZ"/>
                    </a:p>
                  </a:txBody>
                  <a:tcPr/>
                </a:tc>
                <a:tc>
                  <a:txBody>
                    <a:bodyPr/>
                    <a:lstStyle/>
                    <a:p>
                      <a:endParaRPr lang="cs-CZ"/>
                    </a:p>
                  </a:txBody>
                  <a:tcPr/>
                </a:tc>
                <a:tc>
                  <a:txBody>
                    <a:bodyPr/>
                    <a:lstStyle/>
                    <a:p>
                      <a:endParaRPr lang="cs-CZ"/>
                    </a:p>
                  </a:txBody>
                  <a:tcPr/>
                </a:tc>
                <a:tc>
                  <a:txBody>
                    <a:bodyPr/>
                    <a:lstStyle/>
                    <a:p>
                      <a:endParaRPr lang="cs-CZ"/>
                    </a:p>
                  </a:txBody>
                  <a:tcPr/>
                </a:tc>
                <a:tc>
                  <a:txBody>
                    <a:bodyPr/>
                    <a:lstStyle/>
                    <a:p>
                      <a:endParaRPr lang="cs-CZ"/>
                    </a:p>
                  </a:txBody>
                  <a:tcPr/>
                </a:tc>
                <a:tc>
                  <a:txBody>
                    <a:bodyPr/>
                    <a:lstStyle/>
                    <a:p>
                      <a:endParaRPr lang="cs-CZ"/>
                    </a:p>
                  </a:txBody>
                  <a:tcPr/>
                </a:tc>
                <a:tc>
                  <a:txBody>
                    <a:bodyPr/>
                    <a:lstStyle/>
                    <a:p>
                      <a:endParaRPr lang="cs-CZ"/>
                    </a:p>
                  </a:txBody>
                  <a:tcPr/>
                </a:tc>
              </a:tr>
              <a:tr h="428760">
                <a:tc>
                  <a:txBody>
                    <a:bodyPr/>
                    <a:lstStyle/>
                    <a:p>
                      <a:endParaRPr lang="cs-CZ"/>
                    </a:p>
                  </a:txBody>
                  <a:tcPr/>
                </a:tc>
                <a:tc>
                  <a:txBody>
                    <a:bodyPr/>
                    <a:lstStyle/>
                    <a:p>
                      <a:endParaRPr lang="cs-CZ"/>
                    </a:p>
                  </a:txBody>
                  <a:tcPr/>
                </a:tc>
                <a:tc>
                  <a:txBody>
                    <a:bodyPr/>
                    <a:lstStyle/>
                    <a:p>
                      <a:endParaRPr lang="cs-CZ"/>
                    </a:p>
                  </a:txBody>
                  <a:tcPr/>
                </a:tc>
                <a:tc>
                  <a:txBody>
                    <a:bodyPr/>
                    <a:lstStyle/>
                    <a:p>
                      <a:endParaRPr lang="cs-CZ"/>
                    </a:p>
                  </a:txBody>
                  <a:tcPr/>
                </a:tc>
                <a:tc>
                  <a:txBody>
                    <a:bodyPr/>
                    <a:lstStyle/>
                    <a:p>
                      <a:endParaRPr lang="cs-CZ"/>
                    </a:p>
                  </a:txBody>
                  <a:tcPr/>
                </a:tc>
                <a:tc>
                  <a:txBody>
                    <a:bodyPr/>
                    <a:lstStyle/>
                    <a:p>
                      <a:endParaRPr lang="cs-CZ"/>
                    </a:p>
                  </a:txBody>
                  <a:tcPr/>
                </a:tc>
                <a:tc>
                  <a:txBody>
                    <a:bodyPr/>
                    <a:lstStyle/>
                    <a:p>
                      <a:endParaRPr lang="cs-CZ"/>
                    </a:p>
                  </a:txBody>
                  <a:tcPr/>
                </a:tc>
                <a:tc>
                  <a:txBody>
                    <a:bodyPr/>
                    <a:lstStyle/>
                    <a:p>
                      <a:endParaRPr lang="cs-CZ"/>
                    </a:p>
                  </a:txBody>
                  <a:tcPr/>
                </a:tc>
              </a:tr>
              <a:tr h="428760">
                <a:tc>
                  <a:txBody>
                    <a:bodyPr/>
                    <a:lstStyle/>
                    <a:p>
                      <a:endParaRPr lang="cs-CZ"/>
                    </a:p>
                  </a:txBody>
                  <a:tcPr/>
                </a:tc>
                <a:tc>
                  <a:txBody>
                    <a:bodyPr/>
                    <a:lstStyle/>
                    <a:p>
                      <a:endParaRPr lang="cs-CZ"/>
                    </a:p>
                  </a:txBody>
                  <a:tcPr/>
                </a:tc>
                <a:tc>
                  <a:txBody>
                    <a:bodyPr/>
                    <a:lstStyle/>
                    <a:p>
                      <a:endParaRPr lang="cs-CZ"/>
                    </a:p>
                  </a:txBody>
                  <a:tcPr/>
                </a:tc>
                <a:tc>
                  <a:txBody>
                    <a:bodyPr/>
                    <a:lstStyle/>
                    <a:p>
                      <a:endParaRPr lang="cs-CZ"/>
                    </a:p>
                  </a:txBody>
                  <a:tcPr/>
                </a:tc>
                <a:tc>
                  <a:txBody>
                    <a:bodyPr/>
                    <a:lstStyle/>
                    <a:p>
                      <a:endParaRPr lang="cs-CZ"/>
                    </a:p>
                  </a:txBody>
                  <a:tcPr/>
                </a:tc>
                <a:tc>
                  <a:txBody>
                    <a:bodyPr/>
                    <a:lstStyle/>
                    <a:p>
                      <a:endParaRPr lang="cs-CZ"/>
                    </a:p>
                  </a:txBody>
                  <a:tcPr/>
                </a:tc>
                <a:tc>
                  <a:txBody>
                    <a:bodyPr/>
                    <a:lstStyle/>
                    <a:p>
                      <a:endParaRPr lang="cs-CZ"/>
                    </a:p>
                  </a:txBody>
                  <a:tcPr/>
                </a:tc>
                <a:tc>
                  <a:txBody>
                    <a:bodyPr/>
                    <a:lstStyle/>
                    <a:p>
                      <a:endParaRPr lang="cs-CZ"/>
                    </a:p>
                  </a:txBody>
                  <a:tcPr/>
                </a:tc>
              </a:tr>
              <a:tr h="428760">
                <a:tc>
                  <a:txBody>
                    <a:bodyPr/>
                    <a:lstStyle/>
                    <a:p>
                      <a:endParaRPr lang="cs-CZ"/>
                    </a:p>
                  </a:txBody>
                  <a:tcPr/>
                </a:tc>
                <a:tc>
                  <a:txBody>
                    <a:bodyPr/>
                    <a:lstStyle/>
                    <a:p>
                      <a:endParaRPr lang="cs-CZ"/>
                    </a:p>
                  </a:txBody>
                  <a:tcPr/>
                </a:tc>
                <a:tc>
                  <a:txBody>
                    <a:bodyPr/>
                    <a:lstStyle/>
                    <a:p>
                      <a:endParaRPr lang="cs-CZ"/>
                    </a:p>
                  </a:txBody>
                  <a:tcPr/>
                </a:tc>
                <a:tc>
                  <a:txBody>
                    <a:bodyPr/>
                    <a:lstStyle/>
                    <a:p>
                      <a:endParaRPr lang="cs-CZ"/>
                    </a:p>
                  </a:txBody>
                  <a:tcPr/>
                </a:tc>
                <a:tc>
                  <a:txBody>
                    <a:bodyPr/>
                    <a:lstStyle/>
                    <a:p>
                      <a:endParaRPr lang="cs-CZ"/>
                    </a:p>
                  </a:txBody>
                  <a:tcPr/>
                </a:tc>
                <a:tc>
                  <a:txBody>
                    <a:bodyPr/>
                    <a:lstStyle/>
                    <a:p>
                      <a:endParaRPr lang="cs-CZ"/>
                    </a:p>
                  </a:txBody>
                  <a:tcPr/>
                </a:tc>
                <a:tc>
                  <a:txBody>
                    <a:bodyPr/>
                    <a:lstStyle/>
                    <a:p>
                      <a:endParaRPr lang="cs-CZ"/>
                    </a:p>
                  </a:txBody>
                  <a:tcPr/>
                </a:tc>
                <a:tc>
                  <a:txBody>
                    <a:bodyPr/>
                    <a:lstStyle/>
                    <a:p>
                      <a:endParaRPr lang="cs-CZ"/>
                    </a:p>
                  </a:txBody>
                  <a:tcPr/>
                </a:tc>
              </a:tr>
              <a:tr h="428760">
                <a:tc>
                  <a:txBody>
                    <a:bodyPr/>
                    <a:lstStyle/>
                    <a:p>
                      <a:endParaRPr lang="cs-CZ"/>
                    </a:p>
                  </a:txBody>
                  <a:tcPr/>
                </a:tc>
                <a:tc>
                  <a:txBody>
                    <a:bodyPr/>
                    <a:lstStyle/>
                    <a:p>
                      <a:endParaRPr lang="cs-CZ"/>
                    </a:p>
                  </a:txBody>
                  <a:tcPr/>
                </a:tc>
                <a:tc>
                  <a:txBody>
                    <a:bodyPr/>
                    <a:lstStyle/>
                    <a:p>
                      <a:endParaRPr lang="cs-CZ"/>
                    </a:p>
                  </a:txBody>
                  <a:tcPr/>
                </a:tc>
                <a:tc>
                  <a:txBody>
                    <a:bodyPr/>
                    <a:lstStyle/>
                    <a:p>
                      <a:endParaRPr lang="cs-CZ"/>
                    </a:p>
                  </a:txBody>
                  <a:tcPr/>
                </a:tc>
                <a:tc>
                  <a:txBody>
                    <a:bodyPr/>
                    <a:lstStyle/>
                    <a:p>
                      <a:endParaRPr lang="cs-CZ"/>
                    </a:p>
                  </a:txBody>
                  <a:tcPr/>
                </a:tc>
                <a:tc>
                  <a:txBody>
                    <a:bodyPr/>
                    <a:lstStyle/>
                    <a:p>
                      <a:endParaRPr lang="cs-CZ"/>
                    </a:p>
                  </a:txBody>
                  <a:tcPr/>
                </a:tc>
                <a:tc>
                  <a:txBody>
                    <a:bodyPr/>
                    <a:lstStyle/>
                    <a:p>
                      <a:endParaRPr lang="cs-CZ"/>
                    </a:p>
                  </a:txBody>
                  <a:tcPr/>
                </a:tc>
                <a:tc>
                  <a:txBody>
                    <a:bodyPr/>
                    <a:lstStyle/>
                    <a:p>
                      <a:endParaRPr lang="cs-CZ"/>
                    </a:p>
                  </a:txBody>
                  <a:tcPr/>
                </a:tc>
              </a:tr>
              <a:tr h="428760">
                <a:tc>
                  <a:txBody>
                    <a:bodyPr/>
                    <a:lstStyle/>
                    <a:p>
                      <a:endParaRPr lang="cs-CZ"/>
                    </a:p>
                  </a:txBody>
                  <a:tcPr/>
                </a:tc>
                <a:tc>
                  <a:txBody>
                    <a:bodyPr/>
                    <a:lstStyle/>
                    <a:p>
                      <a:endParaRPr lang="cs-CZ"/>
                    </a:p>
                  </a:txBody>
                  <a:tcPr/>
                </a:tc>
                <a:tc>
                  <a:txBody>
                    <a:bodyPr/>
                    <a:lstStyle/>
                    <a:p>
                      <a:endParaRPr lang="cs-CZ"/>
                    </a:p>
                  </a:txBody>
                  <a:tcPr/>
                </a:tc>
                <a:tc>
                  <a:txBody>
                    <a:bodyPr/>
                    <a:lstStyle/>
                    <a:p>
                      <a:endParaRPr lang="cs-CZ"/>
                    </a:p>
                  </a:txBody>
                  <a:tcPr/>
                </a:tc>
                <a:tc>
                  <a:txBody>
                    <a:bodyPr/>
                    <a:lstStyle/>
                    <a:p>
                      <a:endParaRPr lang="cs-CZ"/>
                    </a:p>
                  </a:txBody>
                  <a:tcPr/>
                </a:tc>
                <a:tc>
                  <a:txBody>
                    <a:bodyPr/>
                    <a:lstStyle/>
                    <a:p>
                      <a:endParaRPr lang="cs-CZ"/>
                    </a:p>
                  </a:txBody>
                  <a:tcPr/>
                </a:tc>
                <a:tc>
                  <a:txBody>
                    <a:bodyPr/>
                    <a:lstStyle/>
                    <a:p>
                      <a:endParaRPr lang="cs-CZ"/>
                    </a:p>
                  </a:txBody>
                  <a:tcPr/>
                </a:tc>
                <a:tc>
                  <a:txBody>
                    <a:bodyPr/>
                    <a:lstStyle/>
                    <a:p>
                      <a:endParaRPr lang="cs-CZ"/>
                    </a:p>
                  </a:txBody>
                  <a:tcPr/>
                </a:tc>
              </a:tr>
              <a:tr h="428760">
                <a:tc>
                  <a:txBody>
                    <a:bodyPr/>
                    <a:lstStyle/>
                    <a:p>
                      <a:endParaRPr lang="cs-CZ"/>
                    </a:p>
                  </a:txBody>
                  <a:tcPr/>
                </a:tc>
                <a:tc>
                  <a:txBody>
                    <a:bodyPr/>
                    <a:lstStyle/>
                    <a:p>
                      <a:endParaRPr lang="cs-CZ"/>
                    </a:p>
                  </a:txBody>
                  <a:tcPr/>
                </a:tc>
                <a:tc>
                  <a:txBody>
                    <a:bodyPr/>
                    <a:lstStyle/>
                    <a:p>
                      <a:endParaRPr lang="cs-CZ"/>
                    </a:p>
                  </a:txBody>
                  <a:tcPr/>
                </a:tc>
                <a:tc>
                  <a:txBody>
                    <a:bodyPr/>
                    <a:lstStyle/>
                    <a:p>
                      <a:endParaRPr lang="cs-CZ"/>
                    </a:p>
                  </a:txBody>
                  <a:tcPr/>
                </a:tc>
                <a:tc>
                  <a:txBody>
                    <a:bodyPr/>
                    <a:lstStyle/>
                    <a:p>
                      <a:endParaRPr lang="cs-CZ"/>
                    </a:p>
                  </a:txBody>
                  <a:tcPr/>
                </a:tc>
                <a:tc>
                  <a:txBody>
                    <a:bodyPr/>
                    <a:lstStyle/>
                    <a:p>
                      <a:endParaRPr lang="cs-CZ"/>
                    </a:p>
                  </a:txBody>
                  <a:tcPr/>
                </a:tc>
                <a:tc>
                  <a:txBody>
                    <a:bodyPr/>
                    <a:lstStyle/>
                    <a:p>
                      <a:endParaRPr lang="cs-CZ"/>
                    </a:p>
                  </a:txBody>
                  <a:tcPr/>
                </a:tc>
                <a:tc>
                  <a:txBody>
                    <a:bodyPr/>
                    <a:lstStyle/>
                    <a:p>
                      <a:endParaRPr lang="cs-CZ"/>
                    </a:p>
                  </a:txBody>
                  <a:tcPr/>
                </a:tc>
              </a:tr>
              <a:tr h="428760">
                <a:tc>
                  <a:txBody>
                    <a:bodyPr/>
                    <a:lstStyle/>
                    <a:p>
                      <a:endParaRPr lang="cs-CZ"/>
                    </a:p>
                  </a:txBody>
                  <a:tcPr/>
                </a:tc>
                <a:tc>
                  <a:txBody>
                    <a:bodyPr/>
                    <a:lstStyle/>
                    <a:p>
                      <a:endParaRPr lang="cs-CZ"/>
                    </a:p>
                  </a:txBody>
                  <a:tcPr/>
                </a:tc>
                <a:tc>
                  <a:txBody>
                    <a:bodyPr/>
                    <a:lstStyle/>
                    <a:p>
                      <a:endParaRPr lang="cs-CZ"/>
                    </a:p>
                  </a:txBody>
                  <a:tcPr/>
                </a:tc>
                <a:tc>
                  <a:txBody>
                    <a:bodyPr/>
                    <a:lstStyle/>
                    <a:p>
                      <a:endParaRPr lang="cs-CZ"/>
                    </a:p>
                  </a:txBody>
                  <a:tcPr/>
                </a:tc>
                <a:tc>
                  <a:txBody>
                    <a:bodyPr/>
                    <a:lstStyle/>
                    <a:p>
                      <a:endParaRPr lang="cs-CZ"/>
                    </a:p>
                  </a:txBody>
                  <a:tcPr/>
                </a:tc>
                <a:tc>
                  <a:txBody>
                    <a:bodyPr/>
                    <a:lstStyle/>
                    <a:p>
                      <a:endParaRPr lang="cs-CZ"/>
                    </a:p>
                  </a:txBody>
                  <a:tcPr/>
                </a:tc>
                <a:tc>
                  <a:txBody>
                    <a:bodyPr/>
                    <a:lstStyle/>
                    <a:p>
                      <a:endParaRPr lang="cs-CZ"/>
                    </a:p>
                  </a:txBody>
                  <a:tcPr/>
                </a:tc>
                <a:tc>
                  <a:txBody>
                    <a:bodyPr/>
                    <a:lstStyle/>
                    <a:p>
                      <a:endParaRPr lang="cs-CZ"/>
                    </a:p>
                  </a:txBody>
                  <a:tcPr/>
                </a:tc>
              </a:tr>
              <a:tr h="428760">
                <a:tc>
                  <a:txBody>
                    <a:bodyPr/>
                    <a:lstStyle/>
                    <a:p>
                      <a:endParaRPr lang="cs-CZ"/>
                    </a:p>
                  </a:txBody>
                  <a:tcPr/>
                </a:tc>
                <a:tc>
                  <a:txBody>
                    <a:bodyPr/>
                    <a:lstStyle/>
                    <a:p>
                      <a:endParaRPr lang="cs-CZ"/>
                    </a:p>
                  </a:txBody>
                  <a:tcPr/>
                </a:tc>
                <a:tc>
                  <a:txBody>
                    <a:bodyPr/>
                    <a:lstStyle/>
                    <a:p>
                      <a:endParaRPr lang="cs-CZ"/>
                    </a:p>
                  </a:txBody>
                  <a:tcPr/>
                </a:tc>
                <a:tc>
                  <a:txBody>
                    <a:bodyPr/>
                    <a:lstStyle/>
                    <a:p>
                      <a:endParaRPr lang="cs-CZ"/>
                    </a:p>
                  </a:txBody>
                  <a:tcPr/>
                </a:tc>
                <a:tc>
                  <a:txBody>
                    <a:bodyPr/>
                    <a:lstStyle/>
                    <a:p>
                      <a:endParaRPr lang="cs-CZ"/>
                    </a:p>
                  </a:txBody>
                  <a:tcPr/>
                </a:tc>
                <a:tc>
                  <a:txBody>
                    <a:bodyPr/>
                    <a:lstStyle/>
                    <a:p>
                      <a:endParaRPr lang="cs-CZ"/>
                    </a:p>
                  </a:txBody>
                  <a:tcPr/>
                </a:tc>
                <a:tc>
                  <a:txBody>
                    <a:bodyPr/>
                    <a:lstStyle/>
                    <a:p>
                      <a:endParaRPr lang="cs-CZ"/>
                    </a:p>
                  </a:txBody>
                  <a:tcPr/>
                </a:tc>
                <a:tc>
                  <a:txBody>
                    <a:bodyPr/>
                    <a:lstStyle/>
                    <a:p>
                      <a:endParaRPr lang="cs-CZ"/>
                    </a:p>
                  </a:txBody>
                  <a:tcPr/>
                </a:tc>
              </a:tr>
              <a:tr h="428760">
                <a:tc>
                  <a:txBody>
                    <a:bodyPr/>
                    <a:lstStyle/>
                    <a:p>
                      <a:endParaRPr lang="cs-CZ"/>
                    </a:p>
                  </a:txBody>
                  <a:tcPr/>
                </a:tc>
                <a:tc>
                  <a:txBody>
                    <a:bodyPr/>
                    <a:lstStyle/>
                    <a:p>
                      <a:endParaRPr lang="cs-CZ"/>
                    </a:p>
                  </a:txBody>
                  <a:tcPr/>
                </a:tc>
                <a:tc>
                  <a:txBody>
                    <a:bodyPr/>
                    <a:lstStyle/>
                    <a:p>
                      <a:endParaRPr lang="cs-CZ"/>
                    </a:p>
                  </a:txBody>
                  <a:tcPr/>
                </a:tc>
                <a:tc>
                  <a:txBody>
                    <a:bodyPr/>
                    <a:lstStyle/>
                    <a:p>
                      <a:endParaRPr lang="cs-CZ"/>
                    </a:p>
                  </a:txBody>
                  <a:tcPr/>
                </a:tc>
                <a:tc>
                  <a:txBody>
                    <a:bodyPr/>
                    <a:lstStyle/>
                    <a:p>
                      <a:endParaRPr lang="cs-CZ"/>
                    </a:p>
                  </a:txBody>
                  <a:tcPr/>
                </a:tc>
                <a:tc>
                  <a:txBody>
                    <a:bodyPr/>
                    <a:lstStyle/>
                    <a:p>
                      <a:endParaRPr lang="cs-CZ"/>
                    </a:p>
                  </a:txBody>
                  <a:tcPr/>
                </a:tc>
                <a:tc>
                  <a:txBody>
                    <a:bodyPr/>
                    <a:lstStyle/>
                    <a:p>
                      <a:endParaRPr lang="cs-CZ"/>
                    </a:p>
                  </a:txBody>
                  <a:tcPr/>
                </a:tc>
                <a:tc>
                  <a:txBody>
                    <a:bodyPr/>
                    <a:lstStyle/>
                    <a:p>
                      <a:endParaRPr lang="cs-CZ"/>
                    </a:p>
                  </a:txBody>
                  <a:tcPr/>
                </a:tc>
              </a:tr>
              <a:tr h="428760">
                <a:tc>
                  <a:txBody>
                    <a:bodyPr/>
                    <a:lstStyle/>
                    <a:p>
                      <a:endParaRPr lang="cs-CZ"/>
                    </a:p>
                  </a:txBody>
                  <a:tcPr/>
                </a:tc>
                <a:tc>
                  <a:txBody>
                    <a:bodyPr/>
                    <a:lstStyle/>
                    <a:p>
                      <a:endParaRPr lang="cs-CZ"/>
                    </a:p>
                  </a:txBody>
                  <a:tcPr/>
                </a:tc>
                <a:tc>
                  <a:txBody>
                    <a:bodyPr/>
                    <a:lstStyle/>
                    <a:p>
                      <a:endParaRPr lang="cs-CZ"/>
                    </a:p>
                  </a:txBody>
                  <a:tcPr/>
                </a:tc>
                <a:tc>
                  <a:txBody>
                    <a:bodyPr/>
                    <a:lstStyle/>
                    <a:p>
                      <a:endParaRPr lang="cs-CZ"/>
                    </a:p>
                  </a:txBody>
                  <a:tcPr/>
                </a:tc>
                <a:tc>
                  <a:txBody>
                    <a:bodyPr/>
                    <a:lstStyle/>
                    <a:p>
                      <a:endParaRPr lang="cs-CZ"/>
                    </a:p>
                  </a:txBody>
                  <a:tcPr/>
                </a:tc>
                <a:tc>
                  <a:txBody>
                    <a:bodyPr/>
                    <a:lstStyle/>
                    <a:p>
                      <a:endParaRPr lang="cs-CZ"/>
                    </a:p>
                  </a:txBody>
                  <a:tcPr/>
                </a:tc>
                <a:tc>
                  <a:txBody>
                    <a:bodyPr/>
                    <a:lstStyle/>
                    <a:p>
                      <a:endParaRPr lang="cs-CZ"/>
                    </a:p>
                  </a:txBody>
                  <a:tcPr/>
                </a:tc>
                <a:tc>
                  <a:txBody>
                    <a:bodyPr/>
                    <a:lstStyle/>
                    <a:p>
                      <a:endParaRPr lang="cs-CZ"/>
                    </a:p>
                  </a:txBody>
                  <a:tcPr/>
                </a:tc>
              </a:tr>
              <a:tr h="428760">
                <a:tc>
                  <a:txBody>
                    <a:bodyPr/>
                    <a:lstStyle/>
                    <a:p>
                      <a:endParaRPr lang="cs-CZ"/>
                    </a:p>
                  </a:txBody>
                  <a:tcPr/>
                </a:tc>
                <a:tc>
                  <a:txBody>
                    <a:bodyPr/>
                    <a:lstStyle/>
                    <a:p>
                      <a:endParaRPr lang="cs-CZ"/>
                    </a:p>
                  </a:txBody>
                  <a:tcPr/>
                </a:tc>
                <a:tc>
                  <a:txBody>
                    <a:bodyPr/>
                    <a:lstStyle/>
                    <a:p>
                      <a:endParaRPr lang="cs-CZ"/>
                    </a:p>
                  </a:txBody>
                  <a:tcPr/>
                </a:tc>
                <a:tc>
                  <a:txBody>
                    <a:bodyPr/>
                    <a:lstStyle/>
                    <a:p>
                      <a:endParaRPr lang="cs-CZ"/>
                    </a:p>
                  </a:txBody>
                  <a:tcPr/>
                </a:tc>
                <a:tc>
                  <a:txBody>
                    <a:bodyPr/>
                    <a:lstStyle/>
                    <a:p>
                      <a:endParaRPr lang="cs-CZ"/>
                    </a:p>
                  </a:txBody>
                  <a:tcPr/>
                </a:tc>
                <a:tc>
                  <a:txBody>
                    <a:bodyPr/>
                    <a:lstStyle/>
                    <a:p>
                      <a:endParaRPr lang="cs-CZ"/>
                    </a:p>
                  </a:txBody>
                  <a:tcPr/>
                </a:tc>
                <a:tc>
                  <a:txBody>
                    <a:bodyPr/>
                    <a:lstStyle/>
                    <a:p>
                      <a:endParaRPr lang="cs-CZ"/>
                    </a:p>
                  </a:txBody>
                  <a:tcPr/>
                </a:tc>
                <a:tc>
                  <a:txBody>
                    <a:bodyPr/>
                    <a:lstStyle/>
                    <a:p>
                      <a:endParaRPr lang="cs-CZ"/>
                    </a:p>
                  </a:txBody>
                  <a:tcPr/>
                </a:tc>
              </a:tr>
              <a:tr h="428760">
                <a:tc>
                  <a:txBody>
                    <a:bodyPr/>
                    <a:lstStyle/>
                    <a:p>
                      <a:endParaRPr lang="cs-CZ"/>
                    </a:p>
                  </a:txBody>
                  <a:tcPr/>
                </a:tc>
                <a:tc>
                  <a:txBody>
                    <a:bodyPr/>
                    <a:lstStyle/>
                    <a:p>
                      <a:endParaRPr lang="cs-CZ"/>
                    </a:p>
                  </a:txBody>
                  <a:tcPr/>
                </a:tc>
                <a:tc>
                  <a:txBody>
                    <a:bodyPr/>
                    <a:lstStyle/>
                    <a:p>
                      <a:endParaRPr lang="cs-CZ"/>
                    </a:p>
                  </a:txBody>
                  <a:tcPr/>
                </a:tc>
                <a:tc>
                  <a:txBody>
                    <a:bodyPr/>
                    <a:lstStyle/>
                    <a:p>
                      <a:endParaRPr lang="cs-CZ"/>
                    </a:p>
                  </a:txBody>
                  <a:tcPr/>
                </a:tc>
                <a:tc>
                  <a:txBody>
                    <a:bodyPr/>
                    <a:lstStyle/>
                    <a:p>
                      <a:endParaRPr lang="cs-CZ"/>
                    </a:p>
                  </a:txBody>
                  <a:tcPr/>
                </a:tc>
                <a:tc>
                  <a:txBody>
                    <a:bodyPr/>
                    <a:lstStyle/>
                    <a:p>
                      <a:endParaRPr lang="cs-CZ"/>
                    </a:p>
                  </a:txBody>
                  <a:tcPr/>
                </a:tc>
                <a:tc>
                  <a:txBody>
                    <a:bodyPr/>
                    <a:lstStyle/>
                    <a:p>
                      <a:endParaRPr lang="cs-CZ"/>
                    </a:p>
                  </a:txBody>
                  <a:tcPr/>
                </a:tc>
                <a:tc>
                  <a:txBody>
                    <a:bodyPr/>
                    <a:lstStyle/>
                    <a:p>
                      <a:endParaRPr lang="cs-CZ"/>
                    </a:p>
                  </a:txBody>
                  <a:tcPr/>
                </a:tc>
              </a:tr>
              <a:tr h="428760">
                <a:tc>
                  <a:txBody>
                    <a:bodyPr/>
                    <a:lstStyle/>
                    <a:p>
                      <a:endParaRPr lang="cs-CZ"/>
                    </a:p>
                  </a:txBody>
                  <a:tcPr/>
                </a:tc>
                <a:tc>
                  <a:txBody>
                    <a:bodyPr/>
                    <a:lstStyle/>
                    <a:p>
                      <a:endParaRPr lang="cs-CZ"/>
                    </a:p>
                  </a:txBody>
                  <a:tcPr/>
                </a:tc>
                <a:tc>
                  <a:txBody>
                    <a:bodyPr/>
                    <a:lstStyle/>
                    <a:p>
                      <a:endParaRPr lang="cs-CZ"/>
                    </a:p>
                  </a:txBody>
                  <a:tcPr/>
                </a:tc>
                <a:tc>
                  <a:txBody>
                    <a:bodyPr/>
                    <a:lstStyle/>
                    <a:p>
                      <a:endParaRPr lang="cs-CZ"/>
                    </a:p>
                  </a:txBody>
                  <a:tcPr/>
                </a:tc>
                <a:tc>
                  <a:txBody>
                    <a:bodyPr/>
                    <a:lstStyle/>
                    <a:p>
                      <a:endParaRPr lang="cs-CZ"/>
                    </a:p>
                  </a:txBody>
                  <a:tcPr/>
                </a:tc>
                <a:tc>
                  <a:txBody>
                    <a:bodyPr/>
                    <a:lstStyle/>
                    <a:p>
                      <a:endParaRPr lang="cs-CZ"/>
                    </a:p>
                  </a:txBody>
                  <a:tcPr/>
                </a:tc>
                <a:tc>
                  <a:txBody>
                    <a:bodyPr/>
                    <a:lstStyle/>
                    <a:p>
                      <a:endParaRPr lang="cs-CZ"/>
                    </a:p>
                  </a:txBody>
                  <a:tcPr/>
                </a:tc>
                <a:tc>
                  <a:txBody>
                    <a:bodyPr/>
                    <a:lstStyle/>
                    <a:p>
                      <a:endParaRPr lang="cs-CZ"/>
                    </a:p>
                  </a:txBody>
                  <a:tcPr/>
                </a:tc>
              </a:tr>
              <a:tr h="428760">
                <a:tc>
                  <a:txBody>
                    <a:bodyPr/>
                    <a:lstStyle/>
                    <a:p>
                      <a:endParaRPr lang="cs-CZ"/>
                    </a:p>
                  </a:txBody>
                  <a:tcPr/>
                </a:tc>
                <a:tc>
                  <a:txBody>
                    <a:bodyPr/>
                    <a:lstStyle/>
                    <a:p>
                      <a:endParaRPr lang="cs-CZ"/>
                    </a:p>
                  </a:txBody>
                  <a:tcPr/>
                </a:tc>
                <a:tc>
                  <a:txBody>
                    <a:bodyPr/>
                    <a:lstStyle/>
                    <a:p>
                      <a:endParaRPr lang="cs-CZ"/>
                    </a:p>
                  </a:txBody>
                  <a:tcPr/>
                </a:tc>
                <a:tc>
                  <a:txBody>
                    <a:bodyPr/>
                    <a:lstStyle/>
                    <a:p>
                      <a:endParaRPr lang="cs-CZ"/>
                    </a:p>
                  </a:txBody>
                  <a:tcPr/>
                </a:tc>
                <a:tc>
                  <a:txBody>
                    <a:bodyPr/>
                    <a:lstStyle/>
                    <a:p>
                      <a:endParaRPr lang="cs-CZ"/>
                    </a:p>
                  </a:txBody>
                  <a:tcPr/>
                </a:tc>
                <a:tc>
                  <a:txBody>
                    <a:bodyPr/>
                    <a:lstStyle/>
                    <a:p>
                      <a:endParaRPr lang="cs-CZ"/>
                    </a:p>
                  </a:txBody>
                  <a:tcPr/>
                </a:tc>
                <a:tc>
                  <a:txBody>
                    <a:bodyPr/>
                    <a:lstStyle/>
                    <a:p>
                      <a:endParaRPr lang="cs-CZ"/>
                    </a:p>
                  </a:txBody>
                  <a:tcPr/>
                </a:tc>
                <a:tc>
                  <a:txBody>
                    <a:bodyPr/>
                    <a:lstStyle/>
                    <a:p>
                      <a:endParaRPr lang="cs-CZ"/>
                    </a:p>
                  </a:txBody>
                  <a:tcPr/>
                </a:tc>
              </a:tr>
              <a:tr h="428760">
                <a:tc>
                  <a:txBody>
                    <a:bodyPr/>
                    <a:lstStyle/>
                    <a:p>
                      <a:endParaRPr lang="cs-CZ"/>
                    </a:p>
                  </a:txBody>
                  <a:tcPr/>
                </a:tc>
                <a:tc>
                  <a:txBody>
                    <a:bodyPr/>
                    <a:lstStyle/>
                    <a:p>
                      <a:endParaRPr lang="cs-CZ"/>
                    </a:p>
                  </a:txBody>
                  <a:tcPr/>
                </a:tc>
                <a:tc>
                  <a:txBody>
                    <a:bodyPr/>
                    <a:lstStyle/>
                    <a:p>
                      <a:endParaRPr lang="cs-CZ"/>
                    </a:p>
                  </a:txBody>
                  <a:tcPr/>
                </a:tc>
                <a:tc>
                  <a:txBody>
                    <a:bodyPr/>
                    <a:lstStyle/>
                    <a:p>
                      <a:endParaRPr lang="cs-CZ"/>
                    </a:p>
                  </a:txBody>
                  <a:tcPr/>
                </a:tc>
                <a:tc>
                  <a:txBody>
                    <a:bodyPr/>
                    <a:lstStyle/>
                    <a:p>
                      <a:endParaRPr lang="cs-CZ"/>
                    </a:p>
                  </a:txBody>
                  <a:tcPr/>
                </a:tc>
                <a:tc>
                  <a:txBody>
                    <a:bodyPr/>
                    <a:lstStyle/>
                    <a:p>
                      <a:endParaRPr lang="cs-CZ"/>
                    </a:p>
                  </a:txBody>
                  <a:tcPr/>
                </a:tc>
                <a:tc>
                  <a:txBody>
                    <a:bodyPr/>
                    <a:lstStyle/>
                    <a:p>
                      <a:endParaRPr lang="cs-CZ"/>
                    </a:p>
                  </a:txBody>
                  <a:tcPr/>
                </a:tc>
                <a:tc>
                  <a:txBody>
                    <a:bodyPr/>
                    <a:lstStyle/>
                    <a:p>
                      <a:endParaRPr lang="cs-CZ"/>
                    </a:p>
                  </a:txBody>
                  <a:tcPr/>
                </a:tc>
              </a:tr>
              <a:tr h="428760">
                <a:tc>
                  <a:txBody>
                    <a:bodyPr/>
                    <a:lstStyle/>
                    <a:p>
                      <a:endParaRPr lang="cs-CZ"/>
                    </a:p>
                  </a:txBody>
                  <a:tcPr/>
                </a:tc>
                <a:tc>
                  <a:txBody>
                    <a:bodyPr/>
                    <a:lstStyle/>
                    <a:p>
                      <a:endParaRPr lang="cs-CZ"/>
                    </a:p>
                  </a:txBody>
                  <a:tcPr/>
                </a:tc>
                <a:tc>
                  <a:txBody>
                    <a:bodyPr/>
                    <a:lstStyle/>
                    <a:p>
                      <a:endParaRPr lang="cs-CZ"/>
                    </a:p>
                  </a:txBody>
                  <a:tcPr/>
                </a:tc>
                <a:tc>
                  <a:txBody>
                    <a:bodyPr/>
                    <a:lstStyle/>
                    <a:p>
                      <a:endParaRPr lang="cs-CZ"/>
                    </a:p>
                  </a:txBody>
                  <a:tcPr/>
                </a:tc>
                <a:tc>
                  <a:txBody>
                    <a:bodyPr/>
                    <a:lstStyle/>
                    <a:p>
                      <a:endParaRPr lang="cs-CZ"/>
                    </a:p>
                  </a:txBody>
                  <a:tcPr/>
                </a:tc>
                <a:tc>
                  <a:txBody>
                    <a:bodyPr/>
                    <a:lstStyle/>
                    <a:p>
                      <a:endParaRPr lang="cs-CZ"/>
                    </a:p>
                  </a:txBody>
                  <a:tcPr/>
                </a:tc>
                <a:tc>
                  <a:txBody>
                    <a:bodyPr/>
                    <a:lstStyle/>
                    <a:p>
                      <a:endParaRPr lang="cs-CZ"/>
                    </a:p>
                  </a:txBody>
                  <a:tcPr/>
                </a:tc>
                <a:tc>
                  <a:txBody>
                    <a:bodyPr/>
                    <a:lstStyle/>
                    <a:p>
                      <a:endParaRPr lang="cs-CZ"/>
                    </a:p>
                  </a:txBody>
                  <a:tcPr/>
                </a:tc>
              </a:tr>
              <a:tr h="428760">
                <a:tc>
                  <a:txBody>
                    <a:bodyPr/>
                    <a:lstStyle/>
                    <a:p>
                      <a:endParaRPr lang="cs-CZ"/>
                    </a:p>
                  </a:txBody>
                  <a:tcPr/>
                </a:tc>
                <a:tc>
                  <a:txBody>
                    <a:bodyPr/>
                    <a:lstStyle/>
                    <a:p>
                      <a:endParaRPr lang="cs-CZ"/>
                    </a:p>
                  </a:txBody>
                  <a:tcPr/>
                </a:tc>
                <a:tc>
                  <a:txBody>
                    <a:bodyPr/>
                    <a:lstStyle/>
                    <a:p>
                      <a:endParaRPr lang="cs-CZ"/>
                    </a:p>
                  </a:txBody>
                  <a:tcPr/>
                </a:tc>
                <a:tc>
                  <a:txBody>
                    <a:bodyPr/>
                    <a:lstStyle/>
                    <a:p>
                      <a:endParaRPr lang="cs-CZ"/>
                    </a:p>
                  </a:txBody>
                  <a:tcPr/>
                </a:tc>
                <a:tc>
                  <a:txBody>
                    <a:bodyPr/>
                    <a:lstStyle/>
                    <a:p>
                      <a:endParaRPr lang="cs-CZ"/>
                    </a:p>
                  </a:txBody>
                  <a:tcPr/>
                </a:tc>
                <a:tc>
                  <a:txBody>
                    <a:bodyPr/>
                    <a:lstStyle/>
                    <a:p>
                      <a:endParaRPr lang="cs-CZ"/>
                    </a:p>
                  </a:txBody>
                  <a:tcPr/>
                </a:tc>
                <a:tc>
                  <a:txBody>
                    <a:bodyPr/>
                    <a:lstStyle/>
                    <a:p>
                      <a:endParaRPr lang="cs-CZ"/>
                    </a:p>
                  </a:txBody>
                  <a:tcPr/>
                </a:tc>
                <a:tc>
                  <a:txBody>
                    <a:bodyPr/>
                    <a:lstStyle/>
                    <a:p>
                      <a:endParaRPr lang="cs-CZ"/>
                    </a:p>
                  </a:txBody>
                  <a:tcPr/>
                </a:tc>
              </a:tr>
              <a:tr h="428760">
                <a:tc>
                  <a:txBody>
                    <a:bodyPr/>
                    <a:lstStyle/>
                    <a:p>
                      <a:endParaRPr lang="cs-CZ"/>
                    </a:p>
                  </a:txBody>
                  <a:tcPr/>
                </a:tc>
                <a:tc>
                  <a:txBody>
                    <a:bodyPr/>
                    <a:lstStyle/>
                    <a:p>
                      <a:endParaRPr lang="cs-CZ"/>
                    </a:p>
                  </a:txBody>
                  <a:tcPr/>
                </a:tc>
                <a:tc>
                  <a:txBody>
                    <a:bodyPr/>
                    <a:lstStyle/>
                    <a:p>
                      <a:endParaRPr lang="cs-CZ"/>
                    </a:p>
                  </a:txBody>
                  <a:tcPr/>
                </a:tc>
                <a:tc>
                  <a:txBody>
                    <a:bodyPr/>
                    <a:lstStyle/>
                    <a:p>
                      <a:endParaRPr lang="cs-CZ"/>
                    </a:p>
                  </a:txBody>
                  <a:tcPr/>
                </a:tc>
                <a:tc>
                  <a:txBody>
                    <a:bodyPr/>
                    <a:lstStyle/>
                    <a:p>
                      <a:endParaRPr lang="cs-CZ"/>
                    </a:p>
                  </a:txBody>
                  <a:tcPr/>
                </a:tc>
                <a:tc>
                  <a:txBody>
                    <a:bodyPr/>
                    <a:lstStyle/>
                    <a:p>
                      <a:endParaRPr lang="cs-CZ"/>
                    </a:p>
                  </a:txBody>
                  <a:tcPr/>
                </a:tc>
                <a:tc>
                  <a:txBody>
                    <a:bodyPr/>
                    <a:lstStyle/>
                    <a:p>
                      <a:endParaRPr lang="cs-CZ"/>
                    </a:p>
                  </a:txBody>
                  <a:tcPr/>
                </a:tc>
                <a:tc>
                  <a:txBody>
                    <a:bodyPr/>
                    <a:lstStyle/>
                    <a:p>
                      <a:endParaRPr lang="cs-CZ"/>
                    </a:p>
                  </a:txBody>
                  <a:tcPr/>
                </a:tc>
              </a:tr>
              <a:tr h="428760">
                <a:tc>
                  <a:txBody>
                    <a:bodyPr/>
                    <a:lstStyle/>
                    <a:p>
                      <a:endParaRPr lang="cs-CZ"/>
                    </a:p>
                  </a:txBody>
                  <a:tcPr/>
                </a:tc>
                <a:tc>
                  <a:txBody>
                    <a:bodyPr/>
                    <a:lstStyle/>
                    <a:p>
                      <a:endParaRPr lang="cs-CZ"/>
                    </a:p>
                  </a:txBody>
                  <a:tcPr/>
                </a:tc>
                <a:tc>
                  <a:txBody>
                    <a:bodyPr/>
                    <a:lstStyle/>
                    <a:p>
                      <a:endParaRPr lang="cs-CZ"/>
                    </a:p>
                  </a:txBody>
                  <a:tcPr/>
                </a:tc>
                <a:tc>
                  <a:txBody>
                    <a:bodyPr/>
                    <a:lstStyle/>
                    <a:p>
                      <a:endParaRPr lang="cs-CZ"/>
                    </a:p>
                  </a:txBody>
                  <a:tcPr/>
                </a:tc>
                <a:tc>
                  <a:txBody>
                    <a:bodyPr/>
                    <a:lstStyle/>
                    <a:p>
                      <a:endParaRPr lang="cs-CZ"/>
                    </a:p>
                  </a:txBody>
                  <a:tcPr/>
                </a:tc>
                <a:tc>
                  <a:txBody>
                    <a:bodyPr/>
                    <a:lstStyle/>
                    <a:p>
                      <a:endParaRPr lang="cs-CZ"/>
                    </a:p>
                  </a:txBody>
                  <a:tcPr/>
                </a:tc>
                <a:tc>
                  <a:txBody>
                    <a:bodyPr/>
                    <a:lstStyle/>
                    <a:p>
                      <a:endParaRPr lang="cs-CZ"/>
                    </a:p>
                  </a:txBody>
                  <a:tcPr/>
                </a:tc>
                <a:tc>
                  <a:txBody>
                    <a:bodyPr/>
                    <a:lstStyle/>
                    <a:p>
                      <a:endParaRPr lang="cs-CZ"/>
                    </a:p>
                  </a:txBody>
                  <a:tcPr/>
                </a:tc>
              </a:tr>
              <a:tr h="428760">
                <a:tc>
                  <a:txBody>
                    <a:bodyPr/>
                    <a:lstStyle/>
                    <a:p>
                      <a:endParaRPr lang="cs-CZ"/>
                    </a:p>
                  </a:txBody>
                  <a:tcPr/>
                </a:tc>
                <a:tc>
                  <a:txBody>
                    <a:bodyPr/>
                    <a:lstStyle/>
                    <a:p>
                      <a:endParaRPr lang="cs-CZ"/>
                    </a:p>
                  </a:txBody>
                  <a:tcPr/>
                </a:tc>
                <a:tc>
                  <a:txBody>
                    <a:bodyPr/>
                    <a:lstStyle/>
                    <a:p>
                      <a:endParaRPr lang="cs-CZ"/>
                    </a:p>
                  </a:txBody>
                  <a:tcPr/>
                </a:tc>
                <a:tc>
                  <a:txBody>
                    <a:bodyPr/>
                    <a:lstStyle/>
                    <a:p>
                      <a:endParaRPr lang="cs-CZ"/>
                    </a:p>
                  </a:txBody>
                  <a:tcPr/>
                </a:tc>
                <a:tc>
                  <a:txBody>
                    <a:bodyPr/>
                    <a:lstStyle/>
                    <a:p>
                      <a:endParaRPr lang="cs-CZ"/>
                    </a:p>
                  </a:txBody>
                  <a:tcPr/>
                </a:tc>
                <a:tc>
                  <a:txBody>
                    <a:bodyPr/>
                    <a:lstStyle/>
                    <a:p>
                      <a:endParaRPr lang="cs-CZ"/>
                    </a:p>
                  </a:txBody>
                  <a:tcPr/>
                </a:tc>
                <a:tc>
                  <a:txBody>
                    <a:bodyPr/>
                    <a:lstStyle/>
                    <a:p>
                      <a:endParaRPr lang="cs-CZ"/>
                    </a:p>
                  </a:txBody>
                  <a:tcPr/>
                </a:tc>
                <a:tc>
                  <a:txBody>
                    <a:bodyPr/>
                    <a:lstStyle/>
                    <a:p>
                      <a:endParaRPr lang="cs-CZ"/>
                    </a:p>
                  </a:txBody>
                  <a:tcPr/>
                </a:tc>
              </a:tr>
              <a:tr h="428760">
                <a:tc>
                  <a:txBody>
                    <a:bodyPr/>
                    <a:lstStyle/>
                    <a:p>
                      <a:endParaRPr lang="cs-CZ"/>
                    </a:p>
                  </a:txBody>
                  <a:tcPr/>
                </a:tc>
                <a:tc>
                  <a:txBody>
                    <a:bodyPr/>
                    <a:lstStyle/>
                    <a:p>
                      <a:endParaRPr lang="cs-CZ"/>
                    </a:p>
                  </a:txBody>
                  <a:tcPr/>
                </a:tc>
                <a:tc>
                  <a:txBody>
                    <a:bodyPr/>
                    <a:lstStyle/>
                    <a:p>
                      <a:endParaRPr lang="cs-CZ"/>
                    </a:p>
                  </a:txBody>
                  <a:tcPr/>
                </a:tc>
                <a:tc>
                  <a:txBody>
                    <a:bodyPr/>
                    <a:lstStyle/>
                    <a:p>
                      <a:endParaRPr lang="cs-CZ"/>
                    </a:p>
                  </a:txBody>
                  <a:tcPr/>
                </a:tc>
                <a:tc>
                  <a:txBody>
                    <a:bodyPr/>
                    <a:lstStyle/>
                    <a:p>
                      <a:endParaRPr lang="cs-CZ"/>
                    </a:p>
                  </a:txBody>
                  <a:tcPr/>
                </a:tc>
                <a:tc>
                  <a:txBody>
                    <a:bodyPr/>
                    <a:lstStyle/>
                    <a:p>
                      <a:endParaRPr lang="cs-CZ"/>
                    </a:p>
                  </a:txBody>
                  <a:tcPr/>
                </a:tc>
                <a:tc>
                  <a:txBody>
                    <a:bodyPr/>
                    <a:lstStyle/>
                    <a:p>
                      <a:endParaRPr lang="cs-CZ"/>
                    </a:p>
                  </a:txBody>
                  <a:tcPr/>
                </a:tc>
                <a:tc>
                  <a:txBody>
                    <a:bodyPr/>
                    <a:lstStyle/>
                    <a:p>
                      <a:endParaRPr lang="cs-CZ"/>
                    </a:p>
                  </a:txBody>
                  <a:tcPr/>
                </a:tc>
              </a:tr>
              <a:tr h="428760">
                <a:tc>
                  <a:txBody>
                    <a:bodyPr/>
                    <a:lstStyle/>
                    <a:p>
                      <a:endParaRPr lang="cs-CZ"/>
                    </a:p>
                  </a:txBody>
                  <a:tcPr/>
                </a:tc>
                <a:tc>
                  <a:txBody>
                    <a:bodyPr/>
                    <a:lstStyle/>
                    <a:p>
                      <a:endParaRPr lang="cs-CZ"/>
                    </a:p>
                  </a:txBody>
                  <a:tcPr/>
                </a:tc>
                <a:tc>
                  <a:txBody>
                    <a:bodyPr/>
                    <a:lstStyle/>
                    <a:p>
                      <a:endParaRPr lang="cs-CZ"/>
                    </a:p>
                  </a:txBody>
                  <a:tcPr/>
                </a:tc>
                <a:tc>
                  <a:txBody>
                    <a:bodyPr/>
                    <a:lstStyle/>
                    <a:p>
                      <a:endParaRPr lang="cs-CZ"/>
                    </a:p>
                  </a:txBody>
                  <a:tcPr/>
                </a:tc>
                <a:tc>
                  <a:txBody>
                    <a:bodyPr/>
                    <a:lstStyle/>
                    <a:p>
                      <a:endParaRPr lang="cs-CZ"/>
                    </a:p>
                  </a:txBody>
                  <a:tcPr/>
                </a:tc>
                <a:tc>
                  <a:txBody>
                    <a:bodyPr/>
                    <a:lstStyle/>
                    <a:p>
                      <a:endParaRPr lang="cs-CZ"/>
                    </a:p>
                  </a:txBody>
                  <a:tcPr/>
                </a:tc>
                <a:tc>
                  <a:txBody>
                    <a:bodyPr/>
                    <a:lstStyle/>
                    <a:p>
                      <a:endParaRPr lang="cs-CZ"/>
                    </a:p>
                  </a:txBody>
                  <a:tcPr/>
                </a:tc>
                <a:tc>
                  <a:txBody>
                    <a:bodyPr/>
                    <a:lstStyle/>
                    <a:p>
                      <a:endParaRPr lang="cs-CZ"/>
                    </a:p>
                  </a:txBody>
                  <a:tcPr/>
                </a:tc>
              </a:tr>
            </a:tbl>
          </a:graphicData>
        </a:graphic>
      </p:graphicFrame>
      <p:sp>
        <p:nvSpPr>
          <p:cNvPr id="181" name="CustomShape 2"/>
          <p:cNvSpPr/>
          <p:nvPr/>
        </p:nvSpPr>
        <p:spPr>
          <a:xfrm>
            <a:off x="0" y="109080"/>
            <a:ext cx="9141840" cy="68436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cs-CZ" sz="3600" b="1" strike="noStrike" dirty="0">
                <a:solidFill>
                  <a:srgbClr val="FFFF00"/>
                </a:solidFill>
                <a:latin typeface="Palatino Linotype"/>
                <a:ea typeface="DejaVu Sans"/>
              </a:rPr>
              <a:t>Nejvýznamnější dynastie – zápis</a:t>
            </a:r>
            <a:endParaRPr dirty="0"/>
          </a:p>
          <a:p>
            <a:pPr>
              <a:lnSpc>
                <a:spcPct val="100000"/>
              </a:lnSpc>
            </a:pPr>
            <a:r>
              <a:rPr lang="cs-CZ" sz="2400" strike="noStrike" dirty="0">
                <a:solidFill>
                  <a:srgbClr val="FFFF00"/>
                </a:solidFill>
                <a:latin typeface="Palatino Linotype"/>
                <a:ea typeface="DejaVu Sans"/>
              </a:rPr>
              <a:t>- dynastie </a:t>
            </a:r>
            <a:r>
              <a:rPr lang="cs-CZ" sz="2400" b="1" u="sng" strike="noStrike" dirty="0" err="1">
                <a:solidFill>
                  <a:srgbClr val="FFFF00"/>
                </a:solidFill>
                <a:latin typeface="Palatino Linotype"/>
                <a:ea typeface="DejaVu Sans"/>
              </a:rPr>
              <a:t>Čchin</a:t>
            </a:r>
            <a:r>
              <a:rPr lang="cs-CZ" sz="2400" strike="noStrike" dirty="0">
                <a:solidFill>
                  <a:srgbClr val="FFFF00"/>
                </a:solidFill>
                <a:latin typeface="Palatino Linotype"/>
                <a:ea typeface="DejaVu Sans"/>
              </a:rPr>
              <a:t> ( 221–207 př. </a:t>
            </a:r>
            <a:r>
              <a:rPr lang="cs-CZ" sz="2400" strike="noStrike" dirty="0" err="1">
                <a:solidFill>
                  <a:srgbClr val="FFFF00"/>
                </a:solidFill>
                <a:latin typeface="Palatino Linotype"/>
                <a:ea typeface="DejaVu Sans"/>
              </a:rPr>
              <a:t>nl</a:t>
            </a:r>
            <a:r>
              <a:rPr lang="cs-CZ" sz="2400" strike="noStrike" dirty="0">
                <a:solidFill>
                  <a:srgbClr val="FFFF00"/>
                </a:solidFill>
                <a:latin typeface="Palatino Linotype"/>
                <a:ea typeface="DejaVu Sans"/>
              </a:rPr>
              <a:t>. ), </a:t>
            </a:r>
            <a:r>
              <a:rPr lang="cs-CZ" sz="2400" b="1" strike="noStrike" dirty="0">
                <a:solidFill>
                  <a:srgbClr val="FFFF00"/>
                </a:solidFill>
                <a:latin typeface="Palatino Linotype"/>
                <a:ea typeface="DejaVu Sans"/>
              </a:rPr>
              <a:t>stavba čínské zdi</a:t>
            </a:r>
            <a:r>
              <a:rPr lang="cs-CZ" sz="2400" strike="noStrike" dirty="0">
                <a:solidFill>
                  <a:srgbClr val="FFFF00"/>
                </a:solidFill>
                <a:latin typeface="Palatino Linotype"/>
                <a:ea typeface="DejaVu Sans"/>
              </a:rPr>
              <a:t>, </a:t>
            </a:r>
            <a:r>
              <a:rPr lang="cs-CZ" sz="2400" strike="noStrike" dirty="0">
                <a:solidFill>
                  <a:srgbClr val="FFFF00"/>
                </a:solidFill>
                <a:latin typeface="Calibri"/>
                <a:ea typeface="DejaVu Sans"/>
              </a:rPr>
              <a:t>→</a:t>
            </a:r>
            <a:r>
              <a:rPr lang="cs-CZ" sz="2400" strike="noStrike" dirty="0">
                <a:solidFill>
                  <a:srgbClr val="FFFF00"/>
                </a:solidFill>
                <a:latin typeface="Palatino Linotype"/>
                <a:ea typeface="DejaVu Sans"/>
              </a:rPr>
              <a:t> název Čína, první sjednocené území</a:t>
            </a:r>
            <a:endParaRPr dirty="0"/>
          </a:p>
          <a:p>
            <a:pPr>
              <a:lnSpc>
                <a:spcPct val="100000"/>
              </a:lnSpc>
              <a:buFont typeface="StarSymbol"/>
              <a:buChar char="-"/>
            </a:pPr>
            <a:r>
              <a:rPr lang="cs-CZ" sz="2400" strike="noStrike" dirty="0">
                <a:solidFill>
                  <a:srgbClr val="FFFF00"/>
                </a:solidFill>
                <a:latin typeface="Palatino Linotype"/>
                <a:ea typeface="DejaVu Sans"/>
              </a:rPr>
              <a:t>vláda dynastie </a:t>
            </a:r>
            <a:r>
              <a:rPr lang="cs-CZ" sz="2400" b="1" u="sng" strike="noStrike" dirty="0" err="1">
                <a:solidFill>
                  <a:srgbClr val="FFFF00"/>
                </a:solidFill>
                <a:latin typeface="Palatino Linotype"/>
                <a:ea typeface="DejaVu Sans"/>
              </a:rPr>
              <a:t>Chan</a:t>
            </a:r>
            <a:r>
              <a:rPr lang="cs-CZ" sz="2400" b="1" strike="noStrike" dirty="0">
                <a:solidFill>
                  <a:srgbClr val="FFFF00"/>
                </a:solidFill>
                <a:latin typeface="Palatino Linotype"/>
                <a:ea typeface="DejaVu Sans"/>
              </a:rPr>
              <a:t> </a:t>
            </a:r>
            <a:r>
              <a:rPr lang="cs-CZ" sz="2400" strike="noStrike" dirty="0">
                <a:solidFill>
                  <a:srgbClr val="FFFF00"/>
                </a:solidFill>
                <a:latin typeface="Palatino Linotype"/>
                <a:ea typeface="DejaVu Sans"/>
              </a:rPr>
              <a:t>(206 př. </a:t>
            </a:r>
            <a:r>
              <a:rPr lang="cs-CZ" sz="2400" strike="noStrike" dirty="0" err="1">
                <a:solidFill>
                  <a:srgbClr val="FFFF00"/>
                </a:solidFill>
                <a:latin typeface="Palatino Linotype"/>
                <a:ea typeface="DejaVu Sans"/>
              </a:rPr>
              <a:t>nl</a:t>
            </a:r>
            <a:r>
              <a:rPr lang="cs-CZ" sz="2400" strike="noStrike" dirty="0">
                <a:solidFill>
                  <a:srgbClr val="FFFF00"/>
                </a:solidFill>
                <a:latin typeface="Palatino Linotype"/>
                <a:ea typeface="DejaVu Sans"/>
              </a:rPr>
              <a:t>.–220 </a:t>
            </a:r>
            <a:r>
              <a:rPr lang="cs-CZ" sz="2400" strike="noStrike" dirty="0" err="1">
                <a:solidFill>
                  <a:srgbClr val="FFFF00"/>
                </a:solidFill>
                <a:latin typeface="Palatino Linotype"/>
                <a:ea typeface="DejaVu Sans"/>
              </a:rPr>
              <a:t>nl</a:t>
            </a:r>
            <a:r>
              <a:rPr lang="cs-CZ" sz="2400" strike="noStrike" dirty="0">
                <a:solidFill>
                  <a:srgbClr val="FFFF00"/>
                </a:solidFill>
                <a:latin typeface="Palatino Linotype"/>
                <a:ea typeface="DejaVu Sans"/>
              </a:rPr>
              <a:t>. ) –  hedvábná stezka, rozšíření čínské zdi</a:t>
            </a:r>
            <a:endParaRPr dirty="0"/>
          </a:p>
          <a:p>
            <a:pPr>
              <a:lnSpc>
                <a:spcPct val="100000"/>
              </a:lnSpc>
              <a:buFont typeface="StarSymbol"/>
              <a:buChar char="-"/>
            </a:pPr>
            <a:r>
              <a:rPr lang="cs-CZ" sz="2400" strike="noStrike" dirty="0">
                <a:solidFill>
                  <a:srgbClr val="FFFF00"/>
                </a:solidFill>
                <a:latin typeface="Palatino Linotype"/>
                <a:ea typeface="DejaVu Sans"/>
              </a:rPr>
              <a:t>konec 13. stol. napadení Číny mongolským vládcem </a:t>
            </a:r>
            <a:r>
              <a:rPr lang="cs-CZ" sz="2400" strike="noStrike" dirty="0" err="1">
                <a:solidFill>
                  <a:srgbClr val="FFFF00"/>
                </a:solidFill>
                <a:latin typeface="Palatino Linotype"/>
                <a:ea typeface="DejaVu Sans"/>
              </a:rPr>
              <a:t>Kublajchánem</a:t>
            </a:r>
            <a:r>
              <a:rPr lang="cs-CZ" sz="2400" strike="noStrike" dirty="0">
                <a:solidFill>
                  <a:srgbClr val="FFFF00"/>
                </a:solidFill>
                <a:latin typeface="Palatino Linotype"/>
                <a:ea typeface="DejaVu Sans"/>
              </a:rPr>
              <a:t> → prohra Číny → dosazuje dynastii</a:t>
            </a:r>
            <a:r>
              <a:rPr lang="cs-CZ" sz="2400" b="1" strike="noStrike" dirty="0">
                <a:solidFill>
                  <a:srgbClr val="FFFF00"/>
                </a:solidFill>
                <a:latin typeface="Palatino Linotype"/>
                <a:ea typeface="DejaVu Sans"/>
              </a:rPr>
              <a:t> </a:t>
            </a:r>
            <a:r>
              <a:rPr lang="cs-CZ" sz="2400" b="1" u="sng" strike="noStrike" dirty="0" err="1">
                <a:solidFill>
                  <a:srgbClr val="FFFF00"/>
                </a:solidFill>
                <a:latin typeface="Palatino Linotype"/>
                <a:ea typeface="DejaVu Sans"/>
              </a:rPr>
              <a:t>Jüan</a:t>
            </a:r>
            <a:endParaRPr dirty="0"/>
          </a:p>
          <a:p>
            <a:pPr>
              <a:lnSpc>
                <a:spcPct val="100000"/>
              </a:lnSpc>
            </a:pPr>
            <a:r>
              <a:rPr lang="cs-CZ" sz="2400" strike="noStrike" dirty="0">
                <a:solidFill>
                  <a:srgbClr val="FFFF00"/>
                </a:solidFill>
                <a:latin typeface="Palatino Linotype"/>
                <a:ea typeface="DejaVu Sans"/>
              </a:rPr>
              <a:t>dynastie </a:t>
            </a:r>
            <a:r>
              <a:rPr lang="cs-CZ" sz="2400" b="1" u="sng" strike="noStrike" dirty="0">
                <a:solidFill>
                  <a:srgbClr val="FFFF00"/>
                </a:solidFill>
                <a:latin typeface="Palatino Linotype"/>
                <a:ea typeface="DejaVu Sans"/>
              </a:rPr>
              <a:t>Ming </a:t>
            </a:r>
            <a:r>
              <a:rPr lang="cs-CZ" sz="2400" u="sng" strike="noStrike" dirty="0">
                <a:solidFill>
                  <a:srgbClr val="FFFF00"/>
                </a:solidFill>
                <a:latin typeface="Palatino Linotype"/>
                <a:ea typeface="DejaVu Sans"/>
              </a:rPr>
              <a:t> </a:t>
            </a:r>
            <a:r>
              <a:rPr lang="cs-CZ" sz="2400" strike="noStrike" dirty="0">
                <a:solidFill>
                  <a:srgbClr val="FFFF00"/>
                </a:solidFill>
                <a:latin typeface="Palatino Linotype"/>
                <a:ea typeface="DejaVu Sans"/>
              </a:rPr>
              <a:t>(14. stol) svržení předchozí dynastie rolníkem  </a:t>
            </a:r>
            <a:r>
              <a:rPr lang="cs-CZ" sz="2400" strike="noStrike" dirty="0" err="1">
                <a:solidFill>
                  <a:srgbClr val="FFFF00"/>
                </a:solidFill>
                <a:latin typeface="Palatino Linotype"/>
                <a:ea typeface="DejaVu Sans"/>
              </a:rPr>
              <a:t>Ču</a:t>
            </a:r>
            <a:r>
              <a:rPr lang="cs-CZ" sz="2400" strike="noStrike" dirty="0">
                <a:solidFill>
                  <a:srgbClr val="FFFF00"/>
                </a:solidFill>
                <a:latin typeface="Palatino Linotype"/>
                <a:ea typeface="DejaVu Sans"/>
              </a:rPr>
              <a:t> </a:t>
            </a:r>
            <a:r>
              <a:rPr lang="cs-CZ" sz="2400" strike="noStrike" dirty="0" err="1">
                <a:solidFill>
                  <a:srgbClr val="FFFF00"/>
                </a:solidFill>
                <a:latin typeface="Palatino Linotype"/>
                <a:ea typeface="DejaVu Sans"/>
              </a:rPr>
              <a:t>Jüan</a:t>
            </a:r>
            <a:r>
              <a:rPr lang="cs-CZ" sz="2400" strike="noStrike" dirty="0">
                <a:solidFill>
                  <a:srgbClr val="FFFF00"/>
                </a:solidFill>
                <a:latin typeface="Palatino Linotype"/>
                <a:ea typeface="DejaVu Sans"/>
              </a:rPr>
              <a:t>-</a:t>
            </a:r>
            <a:r>
              <a:rPr lang="cs-CZ" sz="2400" strike="noStrike" dirty="0" err="1">
                <a:solidFill>
                  <a:srgbClr val="FFFF00"/>
                </a:solidFill>
                <a:latin typeface="Palatino Linotype"/>
                <a:ea typeface="DejaVu Sans"/>
              </a:rPr>
              <a:t>čangem</a:t>
            </a:r>
            <a:endParaRPr dirty="0"/>
          </a:p>
          <a:p>
            <a:pPr>
              <a:lnSpc>
                <a:spcPct val="100000"/>
              </a:lnSpc>
            </a:pPr>
            <a:r>
              <a:rPr lang="cs-CZ" sz="2400" strike="noStrike" dirty="0">
                <a:solidFill>
                  <a:srgbClr val="FFFF00"/>
                </a:solidFill>
                <a:latin typeface="Palatino Linotype"/>
                <a:ea typeface="DejaVu Sans"/>
              </a:rPr>
              <a:t>1644  - napadení Číny </a:t>
            </a:r>
            <a:r>
              <a:rPr lang="cs-CZ" sz="2400" u="sng" strike="noStrike" dirty="0">
                <a:solidFill>
                  <a:srgbClr val="FFFF00"/>
                </a:solidFill>
                <a:latin typeface="Palatino Linotype"/>
                <a:ea typeface="DejaVu Sans"/>
              </a:rPr>
              <a:t>Mandžuskem</a:t>
            </a:r>
            <a:r>
              <a:rPr lang="cs-CZ" sz="2400" strike="noStrike" dirty="0">
                <a:solidFill>
                  <a:srgbClr val="FFFF00"/>
                </a:solidFill>
                <a:latin typeface="Palatino Linotype"/>
                <a:ea typeface="DejaVu Sans"/>
              </a:rPr>
              <a:t> → vlády se ujímá dynastie </a:t>
            </a:r>
            <a:r>
              <a:rPr lang="cs-CZ" sz="2400" b="1" u="sng" strike="noStrike" dirty="0" err="1">
                <a:solidFill>
                  <a:srgbClr val="FFFF00"/>
                </a:solidFill>
                <a:latin typeface="Palatino Linotype"/>
                <a:ea typeface="DejaVu Sans"/>
              </a:rPr>
              <a:t>Čching</a:t>
            </a:r>
            <a:r>
              <a:rPr lang="cs-CZ" sz="2400" strike="noStrike" dirty="0">
                <a:solidFill>
                  <a:srgbClr val="FFFF00"/>
                </a:solidFill>
                <a:latin typeface="Palatino Linotype"/>
                <a:ea typeface="DejaVu Sans"/>
              </a:rPr>
              <a:t> (do r. 1911)</a:t>
            </a:r>
            <a:endParaRPr dirty="0"/>
          </a:p>
          <a:p>
            <a:pPr>
              <a:lnSpc>
                <a:spcPct val="100000"/>
              </a:lnSpc>
            </a:pPr>
            <a:r>
              <a:rPr lang="cs-CZ" sz="2400" strike="noStrike" dirty="0">
                <a:solidFill>
                  <a:srgbClr val="FFFF00"/>
                </a:solidFill>
                <a:latin typeface="Palatino Linotype"/>
                <a:ea typeface="DejaVu Sans"/>
              </a:rPr>
              <a:t>1912 – 1949 – Čínská republika</a:t>
            </a:r>
            <a:endParaRPr dirty="0"/>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 name="CustomShape 1"/>
          <p:cNvSpPr/>
          <p:nvPr/>
        </p:nvSpPr>
        <p:spPr>
          <a:xfrm>
            <a:off x="457200" y="274680"/>
            <a:ext cx="8227080" cy="1140480"/>
          </a:xfrm>
          <a:prstGeom prst="rect">
            <a:avLst/>
          </a:prstGeom>
          <a:noFill/>
          <a:ln>
            <a:noFill/>
          </a:ln>
        </p:spPr>
        <p:style>
          <a:lnRef idx="0">
            <a:scrgbClr r="0" g="0" b="0"/>
          </a:lnRef>
          <a:fillRef idx="0">
            <a:scrgbClr r="0" g="0" b="0"/>
          </a:fillRef>
          <a:effectRef idx="0">
            <a:scrgbClr r="0" g="0" b="0"/>
          </a:effectRef>
          <a:fontRef idx="minor"/>
        </p:style>
      </p:sp>
      <p:sp>
        <p:nvSpPr>
          <p:cNvPr id="423" name="CustomShape 2"/>
          <p:cNvSpPr/>
          <p:nvPr/>
        </p:nvSpPr>
        <p:spPr>
          <a:xfrm>
            <a:off x="457200" y="1600200"/>
            <a:ext cx="8227080" cy="4523400"/>
          </a:xfrm>
          <a:prstGeom prst="rect">
            <a:avLst/>
          </a:prstGeom>
          <a:noFill/>
          <a:ln>
            <a:noFill/>
          </a:ln>
        </p:spPr>
        <p:style>
          <a:lnRef idx="0">
            <a:scrgbClr r="0" g="0" b="0"/>
          </a:lnRef>
          <a:fillRef idx="0">
            <a:scrgbClr r="0" g="0" b="0"/>
          </a:fillRef>
          <a:effectRef idx="0">
            <a:scrgbClr r="0" g="0" b="0"/>
          </a:effectRef>
          <a:fontRef idx="minor"/>
        </p:style>
      </p:sp>
      <p:pic>
        <p:nvPicPr>
          <p:cNvPr id="424" name="Picture 2"/>
          <p:cNvPicPr/>
          <p:nvPr/>
        </p:nvPicPr>
        <p:blipFill>
          <a:blip r:embed="rId2" cstate="print"/>
          <a:stretch/>
        </p:blipFill>
        <p:spPr>
          <a:xfrm>
            <a:off x="0" y="357120"/>
            <a:ext cx="9239760" cy="578412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 name="CustomShape 1"/>
          <p:cNvSpPr/>
          <p:nvPr/>
        </p:nvSpPr>
        <p:spPr>
          <a:xfrm>
            <a:off x="457200" y="274680"/>
            <a:ext cx="8227080" cy="1140480"/>
          </a:xfrm>
          <a:prstGeom prst="rect">
            <a:avLst/>
          </a:prstGeom>
          <a:noFill/>
          <a:ln>
            <a:noFill/>
          </a:ln>
        </p:spPr>
        <p:style>
          <a:lnRef idx="0">
            <a:scrgbClr r="0" g="0" b="0"/>
          </a:lnRef>
          <a:fillRef idx="0">
            <a:scrgbClr r="0" g="0" b="0"/>
          </a:fillRef>
          <a:effectRef idx="0">
            <a:scrgbClr r="0" g="0" b="0"/>
          </a:effectRef>
          <a:fontRef idx="minor"/>
        </p:style>
      </p:sp>
      <p:sp>
        <p:nvSpPr>
          <p:cNvPr id="426" name="CustomShape 2"/>
          <p:cNvSpPr/>
          <p:nvPr/>
        </p:nvSpPr>
        <p:spPr>
          <a:xfrm>
            <a:off x="457200" y="1600200"/>
            <a:ext cx="8227080" cy="4523400"/>
          </a:xfrm>
          <a:prstGeom prst="rect">
            <a:avLst/>
          </a:prstGeom>
          <a:noFill/>
          <a:ln>
            <a:noFill/>
          </a:ln>
        </p:spPr>
        <p:style>
          <a:lnRef idx="0">
            <a:scrgbClr r="0" g="0" b="0"/>
          </a:lnRef>
          <a:fillRef idx="0">
            <a:scrgbClr r="0" g="0" b="0"/>
          </a:fillRef>
          <a:effectRef idx="0">
            <a:scrgbClr r="0" g="0" b="0"/>
          </a:effectRef>
          <a:fontRef idx="minor"/>
        </p:style>
      </p:sp>
      <p:pic>
        <p:nvPicPr>
          <p:cNvPr id="427" name="Picture 2"/>
          <p:cNvPicPr/>
          <p:nvPr/>
        </p:nvPicPr>
        <p:blipFill>
          <a:blip r:embed="rId2" cstate="print"/>
          <a:stretch/>
        </p:blipFill>
        <p:spPr>
          <a:xfrm>
            <a:off x="13320" y="857160"/>
            <a:ext cx="9128160" cy="5141160"/>
          </a:xfrm>
          <a:prstGeom prst="rect">
            <a:avLst/>
          </a:prstGeom>
          <a:ln>
            <a:noFill/>
          </a:ln>
        </p:spPr>
      </p:pic>
      <p:sp>
        <p:nvSpPr>
          <p:cNvPr id="428" name="TextShape 3"/>
          <p:cNvSpPr txBox="1"/>
          <p:nvPr/>
        </p:nvSpPr>
        <p:spPr>
          <a:xfrm>
            <a:off x="216000" y="6120000"/>
            <a:ext cx="8856000" cy="596520"/>
          </a:xfrm>
          <a:prstGeom prst="rect">
            <a:avLst/>
          </a:prstGeom>
          <a:noFill/>
          <a:ln>
            <a:noFill/>
          </a:ln>
        </p:spPr>
        <p:txBody>
          <a:bodyPr lIns="90000" tIns="45000" rIns="90000" bIns="45000"/>
          <a:lstStyle/>
          <a:p>
            <a:r>
              <a:rPr lang="cs-CZ">
                <a:solidFill>
                  <a:srgbClr val="FFFF99"/>
                </a:solidFill>
                <a:latin typeface="Arial"/>
              </a:rPr>
              <a:t>Tibeťané – národ obývající zejm. Tibetskou náhorní plošinu, dominantním náboženstvím regionu je Buddhismus</a:t>
            </a:r>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 name="CustomShape 1"/>
          <p:cNvSpPr/>
          <p:nvPr/>
        </p:nvSpPr>
        <p:spPr>
          <a:xfrm>
            <a:off x="457200" y="274680"/>
            <a:ext cx="8227080" cy="1140480"/>
          </a:xfrm>
          <a:prstGeom prst="rect">
            <a:avLst/>
          </a:prstGeom>
          <a:noFill/>
          <a:ln>
            <a:noFill/>
          </a:ln>
        </p:spPr>
        <p:style>
          <a:lnRef idx="0">
            <a:scrgbClr r="0" g="0" b="0"/>
          </a:lnRef>
          <a:fillRef idx="0">
            <a:scrgbClr r="0" g="0" b="0"/>
          </a:fillRef>
          <a:effectRef idx="0">
            <a:scrgbClr r="0" g="0" b="0"/>
          </a:effectRef>
          <a:fontRef idx="minor"/>
        </p:style>
      </p:sp>
      <p:sp>
        <p:nvSpPr>
          <p:cNvPr id="430" name="CustomShape 2"/>
          <p:cNvSpPr/>
          <p:nvPr/>
        </p:nvSpPr>
        <p:spPr>
          <a:xfrm>
            <a:off x="457200" y="1600200"/>
            <a:ext cx="8227080" cy="4523400"/>
          </a:xfrm>
          <a:prstGeom prst="rect">
            <a:avLst/>
          </a:prstGeom>
          <a:noFill/>
          <a:ln>
            <a:noFill/>
          </a:ln>
        </p:spPr>
        <p:style>
          <a:lnRef idx="0">
            <a:scrgbClr r="0" g="0" b="0"/>
          </a:lnRef>
          <a:fillRef idx="0">
            <a:scrgbClr r="0" g="0" b="0"/>
          </a:fillRef>
          <a:effectRef idx="0">
            <a:scrgbClr r="0" g="0" b="0"/>
          </a:effectRef>
          <a:fontRef idx="minor"/>
        </p:style>
      </p:sp>
      <p:pic>
        <p:nvPicPr>
          <p:cNvPr id="431" name="Picture 2"/>
          <p:cNvPicPr/>
          <p:nvPr/>
        </p:nvPicPr>
        <p:blipFill>
          <a:blip r:embed="rId2" cstate="print"/>
          <a:stretch/>
        </p:blipFill>
        <p:spPr>
          <a:xfrm>
            <a:off x="0" y="0"/>
            <a:ext cx="9141480" cy="685548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 name="CustomShape 1"/>
          <p:cNvSpPr/>
          <p:nvPr/>
        </p:nvSpPr>
        <p:spPr>
          <a:xfrm>
            <a:off x="457200" y="274680"/>
            <a:ext cx="8227080" cy="1140480"/>
          </a:xfrm>
          <a:prstGeom prst="rect">
            <a:avLst/>
          </a:prstGeom>
          <a:noFill/>
          <a:ln>
            <a:noFill/>
          </a:ln>
        </p:spPr>
        <p:style>
          <a:lnRef idx="0">
            <a:scrgbClr r="0" g="0" b="0"/>
          </a:lnRef>
          <a:fillRef idx="0">
            <a:scrgbClr r="0" g="0" b="0"/>
          </a:fillRef>
          <a:effectRef idx="0">
            <a:scrgbClr r="0" g="0" b="0"/>
          </a:effectRef>
          <a:fontRef idx="minor"/>
        </p:style>
      </p:sp>
      <p:sp>
        <p:nvSpPr>
          <p:cNvPr id="433" name="CustomShape 2"/>
          <p:cNvSpPr/>
          <p:nvPr/>
        </p:nvSpPr>
        <p:spPr>
          <a:xfrm>
            <a:off x="457200" y="1600200"/>
            <a:ext cx="8227080" cy="4523400"/>
          </a:xfrm>
          <a:prstGeom prst="rect">
            <a:avLst/>
          </a:prstGeom>
          <a:noFill/>
          <a:ln>
            <a:noFill/>
          </a:ln>
        </p:spPr>
        <p:style>
          <a:lnRef idx="0">
            <a:scrgbClr r="0" g="0" b="0"/>
          </a:lnRef>
          <a:fillRef idx="0">
            <a:scrgbClr r="0" g="0" b="0"/>
          </a:fillRef>
          <a:effectRef idx="0">
            <a:scrgbClr r="0" g="0" b="0"/>
          </a:effectRef>
          <a:fontRef idx="minor"/>
        </p:style>
      </p:sp>
      <p:pic>
        <p:nvPicPr>
          <p:cNvPr id="434" name="Picture 2"/>
          <p:cNvPicPr/>
          <p:nvPr/>
        </p:nvPicPr>
        <p:blipFill>
          <a:blip r:embed="rId2" cstate="print"/>
          <a:stretch/>
        </p:blipFill>
        <p:spPr>
          <a:xfrm>
            <a:off x="0" y="642960"/>
            <a:ext cx="9228240" cy="571248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 name="CustomShape 1"/>
          <p:cNvSpPr/>
          <p:nvPr/>
        </p:nvSpPr>
        <p:spPr>
          <a:xfrm>
            <a:off x="457200" y="274680"/>
            <a:ext cx="8227080" cy="1140480"/>
          </a:xfrm>
          <a:prstGeom prst="rect">
            <a:avLst/>
          </a:prstGeom>
          <a:noFill/>
          <a:ln>
            <a:noFill/>
          </a:ln>
        </p:spPr>
        <p:style>
          <a:lnRef idx="0">
            <a:scrgbClr r="0" g="0" b="0"/>
          </a:lnRef>
          <a:fillRef idx="0">
            <a:scrgbClr r="0" g="0" b="0"/>
          </a:fillRef>
          <a:effectRef idx="0">
            <a:scrgbClr r="0" g="0" b="0"/>
          </a:effectRef>
          <a:fontRef idx="minor"/>
        </p:style>
      </p:sp>
      <p:sp>
        <p:nvSpPr>
          <p:cNvPr id="436" name="CustomShape 2"/>
          <p:cNvSpPr/>
          <p:nvPr/>
        </p:nvSpPr>
        <p:spPr>
          <a:xfrm>
            <a:off x="142920" y="5000760"/>
            <a:ext cx="8541360" cy="17121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cs-CZ" sz="1400" b="1" strike="noStrike">
                <a:solidFill>
                  <a:srgbClr val="FFFF00"/>
                </a:solidFill>
                <a:latin typeface="Calibri"/>
                <a:ea typeface="DejaVu Sans"/>
              </a:rPr>
              <a:t>Population growth rate</a:t>
            </a:r>
            <a:r>
              <a:rPr lang="cs-CZ" sz="1400" strike="noStrike">
                <a:solidFill>
                  <a:srgbClr val="FFFF00"/>
                </a:solidFill>
                <a:latin typeface="Calibri"/>
                <a:ea typeface="DejaVu Sans"/>
              </a:rPr>
              <a:t>:  0.44% (2014 est.) - country comparison to the world: 159</a:t>
            </a:r>
            <a:endParaRPr/>
          </a:p>
          <a:p>
            <a:pPr>
              <a:lnSpc>
                <a:spcPct val="100000"/>
              </a:lnSpc>
            </a:pPr>
            <a:r>
              <a:rPr lang="cs-CZ" sz="1400" b="1" strike="noStrike">
                <a:solidFill>
                  <a:srgbClr val="FFFF00"/>
                </a:solidFill>
                <a:latin typeface="Calibri"/>
                <a:ea typeface="DejaVu Sans"/>
              </a:rPr>
              <a:t>Age structure : </a:t>
            </a:r>
            <a:r>
              <a:rPr lang="cs-CZ" sz="1600" b="1" strike="noStrike">
                <a:solidFill>
                  <a:srgbClr val="FFFF00"/>
                </a:solidFill>
                <a:latin typeface="Calibri"/>
                <a:ea typeface="DejaVu Sans"/>
              </a:rPr>
              <a:t>	</a:t>
            </a:r>
            <a:r>
              <a:rPr lang="cs-CZ" sz="1200" b="1" strike="noStrike">
                <a:solidFill>
                  <a:srgbClr val="FFFF00"/>
                </a:solidFill>
                <a:latin typeface="Calibri"/>
                <a:ea typeface="DejaVu Sans"/>
              </a:rPr>
              <a:t>0-14 years: </a:t>
            </a:r>
            <a:r>
              <a:rPr lang="cs-CZ" sz="1200" strike="noStrike">
                <a:solidFill>
                  <a:srgbClr val="FFFF00"/>
                </a:solidFill>
                <a:latin typeface="Calibri"/>
                <a:ea typeface="DejaVu Sans"/>
              </a:rPr>
              <a:t>17.1% (male 124,340,516/female 107,287,324)</a:t>
            </a:r>
            <a:endParaRPr/>
          </a:p>
          <a:p>
            <a:pPr>
              <a:lnSpc>
                <a:spcPct val="100000"/>
              </a:lnSpc>
            </a:pPr>
            <a:r>
              <a:rPr lang="cs-CZ" sz="1200" b="1" strike="noStrike">
                <a:solidFill>
                  <a:srgbClr val="FFFF00"/>
                </a:solidFill>
                <a:latin typeface="Calibri"/>
                <a:ea typeface="DejaVu Sans"/>
              </a:rPr>
              <a:t>			15-24 years: </a:t>
            </a:r>
            <a:r>
              <a:rPr lang="cs-CZ" sz="1200" strike="noStrike">
                <a:solidFill>
                  <a:srgbClr val="FFFF00"/>
                </a:solidFill>
                <a:latin typeface="Calibri"/>
                <a:ea typeface="DejaVu Sans"/>
              </a:rPr>
              <a:t>14.7% (male 105,763,058/female 93,903,845)</a:t>
            </a:r>
            <a:endParaRPr/>
          </a:p>
          <a:p>
            <a:pPr>
              <a:lnSpc>
                <a:spcPct val="100000"/>
              </a:lnSpc>
            </a:pPr>
            <a:r>
              <a:rPr lang="cs-CZ" sz="1200" b="1" strike="noStrike">
                <a:solidFill>
                  <a:srgbClr val="FFFF00"/>
                </a:solidFill>
                <a:latin typeface="Calibri"/>
                <a:ea typeface="DejaVu Sans"/>
              </a:rPr>
              <a:t>			25-54 years: </a:t>
            </a:r>
            <a:r>
              <a:rPr lang="cs-CZ" sz="1200" strike="noStrike">
                <a:solidFill>
                  <a:srgbClr val="FFFF00"/>
                </a:solidFill>
                <a:latin typeface="Calibri"/>
                <a:ea typeface="DejaVu Sans"/>
              </a:rPr>
              <a:t>47.2% (male 327,130,324/female 313,029,536)</a:t>
            </a:r>
            <a:endParaRPr/>
          </a:p>
          <a:p>
            <a:pPr>
              <a:lnSpc>
                <a:spcPct val="100000"/>
              </a:lnSpc>
            </a:pPr>
            <a:r>
              <a:rPr lang="cs-CZ" sz="1200" b="1" strike="noStrike">
                <a:solidFill>
                  <a:srgbClr val="FFFF00"/>
                </a:solidFill>
                <a:latin typeface="Calibri"/>
                <a:ea typeface="DejaVu Sans"/>
              </a:rPr>
              <a:t>			55-64 years: </a:t>
            </a:r>
            <a:r>
              <a:rPr lang="cs-CZ" sz="1200" strike="noStrike">
                <a:solidFill>
                  <a:srgbClr val="FFFF00"/>
                </a:solidFill>
                <a:latin typeface="Calibri"/>
                <a:ea typeface="DejaVu Sans"/>
              </a:rPr>
              <a:t>11.3% (male 77,751,100/female 75,737,968)</a:t>
            </a:r>
            <a:endParaRPr/>
          </a:p>
          <a:p>
            <a:pPr>
              <a:lnSpc>
                <a:spcPct val="100000"/>
              </a:lnSpc>
            </a:pPr>
            <a:r>
              <a:rPr lang="cs-CZ" sz="1200" b="1" strike="noStrike">
                <a:solidFill>
                  <a:srgbClr val="FFFF00"/>
                </a:solidFill>
                <a:latin typeface="Calibri"/>
                <a:ea typeface="DejaVu Sans"/>
              </a:rPr>
              <a:t>			65 years and over: </a:t>
            </a:r>
            <a:r>
              <a:rPr lang="cs-CZ" sz="1200" strike="noStrike">
                <a:solidFill>
                  <a:srgbClr val="FFFF00"/>
                </a:solidFill>
                <a:latin typeface="Calibri"/>
                <a:ea typeface="DejaVu Sans"/>
              </a:rPr>
              <a:t>9.4% (male 62,646,075/female 68,102,830) (2014 est.)</a:t>
            </a:r>
            <a:endParaRPr/>
          </a:p>
          <a:p>
            <a:pPr>
              <a:lnSpc>
                <a:spcPct val="100000"/>
              </a:lnSpc>
            </a:pPr>
            <a:endParaRPr/>
          </a:p>
        </p:txBody>
      </p:sp>
      <p:pic>
        <p:nvPicPr>
          <p:cNvPr id="437" name="Picture 2"/>
          <p:cNvPicPr/>
          <p:nvPr/>
        </p:nvPicPr>
        <p:blipFill>
          <a:blip r:embed="rId2" cstate="print"/>
          <a:stretch/>
        </p:blipFill>
        <p:spPr>
          <a:xfrm>
            <a:off x="571320" y="0"/>
            <a:ext cx="6969960" cy="485532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 name="CustomShape 1"/>
          <p:cNvSpPr/>
          <p:nvPr/>
        </p:nvSpPr>
        <p:spPr>
          <a:xfrm>
            <a:off x="-285840" y="-214200"/>
            <a:ext cx="8109720" cy="19137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gn="ctr">
              <a:lnSpc>
                <a:spcPct val="100000"/>
              </a:lnSpc>
            </a:pPr>
            <a:r>
              <a:rPr lang="cs-CZ" sz="4400" strike="noStrike">
                <a:solidFill>
                  <a:srgbClr val="FFFF00"/>
                </a:solidFill>
                <a:latin typeface="Arial"/>
                <a:ea typeface="DejaVu Sans"/>
              </a:rPr>
              <a:t>Čínská lidová republika</a:t>
            </a:r>
            <a:endParaRPr/>
          </a:p>
        </p:txBody>
      </p:sp>
      <p:sp>
        <p:nvSpPr>
          <p:cNvPr id="439" name="CustomShape 2"/>
          <p:cNvSpPr/>
          <p:nvPr/>
        </p:nvSpPr>
        <p:spPr>
          <a:xfrm>
            <a:off x="179280" y="1124640"/>
            <a:ext cx="8676360" cy="2220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buFont typeface="Arial"/>
              <a:buChar char="•"/>
            </a:pPr>
            <a:r>
              <a:rPr lang="cs-CZ" sz="2600" strike="noStrike">
                <a:solidFill>
                  <a:srgbClr val="FFFF00"/>
                </a:solidFill>
                <a:latin typeface="Arial"/>
                <a:ea typeface="DejaVu Sans"/>
              </a:rPr>
              <a:t>Hlavní město : Peking (Pej-ťing – severní hl. město)</a:t>
            </a:r>
            <a:endParaRPr/>
          </a:p>
          <a:p>
            <a:pPr lvl="1">
              <a:lnSpc>
                <a:spcPct val="100000"/>
              </a:lnSpc>
              <a:buFont typeface="StarSymbol"/>
              <a:buChar char="-"/>
            </a:pPr>
            <a:r>
              <a:rPr lang="cs-CZ" sz="2200" strike="noStrike">
                <a:solidFill>
                  <a:srgbClr val="FFFF00"/>
                </a:solidFill>
                <a:latin typeface="Arial"/>
                <a:ea typeface="DejaVu Sans"/>
              </a:rPr>
              <a:t>20 mil. obyvatel (1200/km2)</a:t>
            </a:r>
            <a:endParaRPr/>
          </a:p>
          <a:p>
            <a:pPr lvl="1">
              <a:lnSpc>
                <a:spcPct val="100000"/>
              </a:lnSpc>
              <a:buFont typeface="StarSymbol"/>
              <a:buChar char="-"/>
            </a:pPr>
            <a:r>
              <a:rPr lang="cs-CZ" sz="2200" strike="noStrike">
                <a:solidFill>
                  <a:srgbClr val="FFFF00"/>
                </a:solidFill>
                <a:latin typeface="Arial"/>
                <a:ea typeface="DejaVu Sans"/>
              </a:rPr>
              <a:t>Náměstí nebeského klidu, Zakázané město, Chrám nebes</a:t>
            </a:r>
            <a:endParaRPr/>
          </a:p>
          <a:p>
            <a:pPr lvl="1">
              <a:lnSpc>
                <a:spcPct val="100000"/>
              </a:lnSpc>
              <a:buFont typeface="StarSymbol"/>
              <a:buChar char="-"/>
            </a:pPr>
            <a:r>
              <a:rPr lang="cs-CZ" sz="2200" strike="noStrike">
                <a:solidFill>
                  <a:srgbClr val="FFFF00"/>
                </a:solidFill>
                <a:latin typeface="Arial"/>
                <a:ea typeface="DejaVu Sans"/>
              </a:rPr>
              <a:t>2008 Letní olympijské hry</a:t>
            </a:r>
            <a:endParaRPr/>
          </a:p>
          <a:p>
            <a:pPr lvl="1">
              <a:lnSpc>
                <a:spcPct val="100000"/>
              </a:lnSpc>
              <a:buFont typeface="StarSymbol"/>
              <a:buChar char="-"/>
            </a:pPr>
            <a:r>
              <a:rPr lang="cs-CZ" sz="2200" strike="noStrike">
                <a:solidFill>
                  <a:srgbClr val="FFFF00"/>
                </a:solidFill>
                <a:latin typeface="Arial"/>
                <a:ea typeface="DejaVu Sans"/>
              </a:rPr>
              <a:t>Jedno z nejvíce znečištěných měst světa (auta+staré domy)</a:t>
            </a:r>
            <a:endParaRPr/>
          </a:p>
          <a:p>
            <a:pPr>
              <a:lnSpc>
                <a:spcPct val="100000"/>
              </a:lnSpc>
            </a:pPr>
            <a:endParaRPr/>
          </a:p>
        </p:txBody>
      </p:sp>
      <p:pic>
        <p:nvPicPr>
          <p:cNvPr id="440" name="Obrázek 5"/>
          <p:cNvPicPr/>
          <p:nvPr/>
        </p:nvPicPr>
        <p:blipFill>
          <a:blip r:embed="rId2" cstate="print"/>
          <a:stretch/>
        </p:blipFill>
        <p:spPr>
          <a:xfrm>
            <a:off x="7572240" y="214200"/>
            <a:ext cx="1348200" cy="897480"/>
          </a:xfrm>
          <a:prstGeom prst="rect">
            <a:avLst/>
          </a:prstGeom>
          <a:ln>
            <a:noFill/>
          </a:ln>
        </p:spPr>
      </p:pic>
      <p:pic>
        <p:nvPicPr>
          <p:cNvPr id="441" name="Picture 2"/>
          <p:cNvPicPr/>
          <p:nvPr/>
        </p:nvPicPr>
        <p:blipFill>
          <a:blip r:embed="rId3" cstate="print"/>
          <a:stretch/>
        </p:blipFill>
        <p:spPr>
          <a:xfrm>
            <a:off x="285840" y="3071880"/>
            <a:ext cx="2533680" cy="3212280"/>
          </a:xfrm>
          <a:prstGeom prst="rect">
            <a:avLst/>
          </a:prstGeom>
          <a:ln>
            <a:noFill/>
          </a:ln>
        </p:spPr>
      </p:pic>
      <p:pic>
        <p:nvPicPr>
          <p:cNvPr id="442" name="Picture 4"/>
          <p:cNvPicPr/>
          <p:nvPr/>
        </p:nvPicPr>
        <p:blipFill>
          <a:blip r:embed="rId4" cstate="print"/>
          <a:stretch/>
        </p:blipFill>
        <p:spPr>
          <a:xfrm>
            <a:off x="2928960" y="3071880"/>
            <a:ext cx="3783600" cy="3215880"/>
          </a:xfrm>
          <a:prstGeom prst="rect">
            <a:avLst/>
          </a:prstGeom>
          <a:ln>
            <a:noFill/>
          </a:ln>
        </p:spPr>
      </p:pic>
      <p:pic>
        <p:nvPicPr>
          <p:cNvPr id="443" name="Picture 6"/>
          <p:cNvPicPr/>
          <p:nvPr/>
        </p:nvPicPr>
        <p:blipFill>
          <a:blip r:embed="rId5" cstate="print"/>
          <a:stretch/>
        </p:blipFill>
        <p:spPr>
          <a:xfrm>
            <a:off x="6858000" y="3071880"/>
            <a:ext cx="2140560" cy="321228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 name="CustomShape 1"/>
          <p:cNvSpPr/>
          <p:nvPr/>
        </p:nvSpPr>
        <p:spPr>
          <a:xfrm>
            <a:off x="457200" y="274680"/>
            <a:ext cx="8227080" cy="1140480"/>
          </a:xfrm>
          <a:prstGeom prst="rect">
            <a:avLst/>
          </a:prstGeom>
          <a:noFill/>
          <a:ln>
            <a:noFill/>
          </a:ln>
        </p:spPr>
        <p:style>
          <a:lnRef idx="0">
            <a:scrgbClr r="0" g="0" b="0"/>
          </a:lnRef>
          <a:fillRef idx="0">
            <a:scrgbClr r="0" g="0" b="0"/>
          </a:fillRef>
          <a:effectRef idx="0">
            <a:scrgbClr r="0" g="0" b="0"/>
          </a:effectRef>
          <a:fontRef idx="minor"/>
        </p:style>
      </p:sp>
      <p:sp>
        <p:nvSpPr>
          <p:cNvPr id="445" name="CustomShape 2"/>
          <p:cNvSpPr/>
          <p:nvPr/>
        </p:nvSpPr>
        <p:spPr>
          <a:xfrm>
            <a:off x="457200" y="1600200"/>
            <a:ext cx="8227080" cy="4523400"/>
          </a:xfrm>
          <a:prstGeom prst="rect">
            <a:avLst/>
          </a:prstGeom>
          <a:noFill/>
          <a:ln>
            <a:noFill/>
          </a:ln>
        </p:spPr>
        <p:style>
          <a:lnRef idx="0">
            <a:scrgbClr r="0" g="0" b="0"/>
          </a:lnRef>
          <a:fillRef idx="0">
            <a:scrgbClr r="0" g="0" b="0"/>
          </a:fillRef>
          <a:effectRef idx="0">
            <a:scrgbClr r="0" g="0" b="0"/>
          </a:effectRef>
          <a:fontRef idx="minor"/>
        </p:style>
      </p:sp>
      <p:pic>
        <p:nvPicPr>
          <p:cNvPr id="446" name="Picture 2"/>
          <p:cNvPicPr/>
          <p:nvPr/>
        </p:nvPicPr>
        <p:blipFill>
          <a:blip r:embed="rId2" cstate="print"/>
          <a:stretch/>
        </p:blipFill>
        <p:spPr>
          <a:xfrm>
            <a:off x="785880" y="0"/>
            <a:ext cx="7651440" cy="6855480"/>
          </a:xfrm>
          <a:prstGeom prst="rect">
            <a:avLst/>
          </a:prstGeom>
          <a:ln>
            <a:noFill/>
          </a:ln>
        </p:spPr>
      </p:pic>
      <p:sp>
        <p:nvSpPr>
          <p:cNvPr id="447" name="CustomShape 3"/>
          <p:cNvSpPr/>
          <p:nvPr/>
        </p:nvSpPr>
        <p:spPr>
          <a:xfrm>
            <a:off x="107640" y="116640"/>
            <a:ext cx="4391280" cy="1735560"/>
          </a:xfrm>
          <a:prstGeom prst="rect">
            <a:avLst/>
          </a:prstGeom>
          <a:solidFill>
            <a:schemeClr val="bg1">
              <a:lumMod val="75000"/>
              <a:alpha val="35000"/>
            </a:schemeClr>
          </a:solid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cs-CZ" strike="noStrike">
                <a:solidFill>
                  <a:srgbClr val="000000"/>
                </a:solidFill>
                <a:latin typeface="Arial"/>
                <a:ea typeface="DejaVu Sans"/>
              </a:rPr>
              <a:t>Zakázané město</a:t>
            </a:r>
            <a:endParaRPr/>
          </a:p>
          <a:p>
            <a:pPr>
              <a:lnSpc>
                <a:spcPct val="100000"/>
              </a:lnSpc>
            </a:pPr>
            <a:r>
              <a:rPr lang="cs-CZ" strike="noStrike">
                <a:solidFill>
                  <a:srgbClr val="000000"/>
                </a:solidFill>
                <a:latin typeface="Arial"/>
                <a:ea typeface="DejaVu Sans"/>
              </a:rPr>
              <a:t>- chrámový komplex z 15. století</a:t>
            </a:r>
            <a:endParaRPr/>
          </a:p>
          <a:p>
            <a:pPr>
              <a:lnSpc>
                <a:spcPct val="100000"/>
              </a:lnSpc>
              <a:buFont typeface="StarSymbol"/>
              <a:buChar char="-"/>
            </a:pPr>
            <a:r>
              <a:rPr lang="cs-CZ" strike="noStrike">
                <a:solidFill>
                  <a:srgbClr val="000000"/>
                </a:solidFill>
                <a:latin typeface="Arial"/>
                <a:ea typeface="DejaVu Sans"/>
              </a:rPr>
              <a:t> směl do něj pouze císař s doprovodem</a:t>
            </a:r>
            <a:endParaRPr/>
          </a:p>
          <a:p>
            <a:pPr>
              <a:lnSpc>
                <a:spcPct val="100000"/>
              </a:lnSpc>
              <a:buFont typeface="StarSymbol"/>
              <a:buChar char="-"/>
            </a:pPr>
            <a:r>
              <a:rPr lang="cs-CZ" strike="noStrike">
                <a:solidFill>
                  <a:srgbClr val="000000"/>
                </a:solidFill>
                <a:latin typeface="Arial"/>
                <a:ea typeface="DejaVu Sans"/>
              </a:rPr>
              <a:t>zpřístupněn v roce 1911</a:t>
            </a:r>
            <a:endParaRPr/>
          </a:p>
          <a:p>
            <a:pPr>
              <a:lnSpc>
                <a:spcPct val="100000"/>
              </a:lnSpc>
              <a:buFont typeface="StarSymbol"/>
              <a:buChar char="-"/>
            </a:pPr>
            <a:r>
              <a:rPr lang="cs-CZ" strike="noStrike">
                <a:solidFill>
                  <a:srgbClr val="000000"/>
                </a:solidFill>
                <a:latin typeface="Arial"/>
                <a:ea typeface="DejaVu Sans"/>
              </a:rPr>
              <a:t> využívaly ho dynastie Ming a Čching</a:t>
            </a:r>
            <a:endParaRPr/>
          </a:p>
          <a:p>
            <a:pPr>
              <a:lnSpc>
                <a:spcPct val="100000"/>
              </a:lnSpc>
            </a:pPr>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 name="CustomShape 1"/>
          <p:cNvSpPr/>
          <p:nvPr/>
        </p:nvSpPr>
        <p:spPr>
          <a:xfrm>
            <a:off x="457200" y="274680"/>
            <a:ext cx="8227080" cy="1140480"/>
          </a:xfrm>
          <a:prstGeom prst="rect">
            <a:avLst/>
          </a:prstGeom>
          <a:noFill/>
          <a:ln>
            <a:noFill/>
          </a:ln>
        </p:spPr>
        <p:style>
          <a:lnRef idx="0">
            <a:scrgbClr r="0" g="0" b="0"/>
          </a:lnRef>
          <a:fillRef idx="0">
            <a:scrgbClr r="0" g="0" b="0"/>
          </a:fillRef>
          <a:effectRef idx="0">
            <a:scrgbClr r="0" g="0" b="0"/>
          </a:effectRef>
          <a:fontRef idx="minor"/>
        </p:style>
      </p:sp>
      <p:sp>
        <p:nvSpPr>
          <p:cNvPr id="449" name="CustomShape 2"/>
          <p:cNvSpPr/>
          <p:nvPr/>
        </p:nvSpPr>
        <p:spPr>
          <a:xfrm>
            <a:off x="457200" y="1600200"/>
            <a:ext cx="8227080" cy="4523400"/>
          </a:xfrm>
          <a:prstGeom prst="rect">
            <a:avLst/>
          </a:prstGeom>
          <a:noFill/>
          <a:ln>
            <a:noFill/>
          </a:ln>
        </p:spPr>
        <p:style>
          <a:lnRef idx="0">
            <a:scrgbClr r="0" g="0" b="0"/>
          </a:lnRef>
          <a:fillRef idx="0">
            <a:scrgbClr r="0" g="0" b="0"/>
          </a:fillRef>
          <a:effectRef idx="0">
            <a:scrgbClr r="0" g="0" b="0"/>
          </a:effectRef>
          <a:fontRef idx="minor"/>
        </p:style>
      </p:sp>
      <p:pic>
        <p:nvPicPr>
          <p:cNvPr id="450" name="Picture 2"/>
          <p:cNvPicPr/>
          <p:nvPr/>
        </p:nvPicPr>
        <p:blipFill>
          <a:blip r:embed="rId2" cstate="print"/>
          <a:stretch/>
        </p:blipFill>
        <p:spPr>
          <a:xfrm>
            <a:off x="0" y="357120"/>
            <a:ext cx="9167040" cy="614124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1" name="CustomShape 1"/>
          <p:cNvSpPr/>
          <p:nvPr/>
        </p:nvSpPr>
        <p:spPr>
          <a:xfrm>
            <a:off x="457200" y="274680"/>
            <a:ext cx="8227080" cy="1140480"/>
          </a:xfrm>
          <a:prstGeom prst="rect">
            <a:avLst/>
          </a:prstGeom>
          <a:noFill/>
          <a:ln>
            <a:noFill/>
          </a:ln>
        </p:spPr>
        <p:style>
          <a:lnRef idx="0">
            <a:scrgbClr r="0" g="0" b="0"/>
          </a:lnRef>
          <a:fillRef idx="0">
            <a:scrgbClr r="0" g="0" b="0"/>
          </a:fillRef>
          <a:effectRef idx="0">
            <a:scrgbClr r="0" g="0" b="0"/>
          </a:effectRef>
          <a:fontRef idx="minor"/>
        </p:style>
      </p:sp>
      <p:sp>
        <p:nvSpPr>
          <p:cNvPr id="452" name="CustomShape 2"/>
          <p:cNvSpPr/>
          <p:nvPr/>
        </p:nvSpPr>
        <p:spPr>
          <a:xfrm>
            <a:off x="457200" y="1600200"/>
            <a:ext cx="8227080" cy="4523400"/>
          </a:xfrm>
          <a:prstGeom prst="rect">
            <a:avLst/>
          </a:prstGeom>
          <a:noFill/>
          <a:ln>
            <a:noFill/>
          </a:ln>
        </p:spPr>
        <p:style>
          <a:lnRef idx="0">
            <a:scrgbClr r="0" g="0" b="0"/>
          </a:lnRef>
          <a:fillRef idx="0">
            <a:scrgbClr r="0" g="0" b="0"/>
          </a:fillRef>
          <a:effectRef idx="0">
            <a:scrgbClr r="0" g="0" b="0"/>
          </a:effectRef>
          <a:fontRef idx="minor"/>
        </p:style>
      </p:sp>
      <p:pic>
        <p:nvPicPr>
          <p:cNvPr id="453" name="Picture 2"/>
          <p:cNvPicPr/>
          <p:nvPr/>
        </p:nvPicPr>
        <p:blipFill>
          <a:blip r:embed="rId2" cstate="print"/>
          <a:stretch/>
        </p:blipFill>
        <p:spPr>
          <a:xfrm>
            <a:off x="171000" y="0"/>
            <a:ext cx="8756280" cy="685548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4" name="CustomShape 1"/>
          <p:cNvSpPr/>
          <p:nvPr/>
        </p:nvSpPr>
        <p:spPr>
          <a:xfrm>
            <a:off x="457200" y="274680"/>
            <a:ext cx="8227080" cy="1140480"/>
          </a:xfrm>
          <a:prstGeom prst="rect">
            <a:avLst/>
          </a:prstGeom>
          <a:noFill/>
          <a:ln>
            <a:noFill/>
          </a:ln>
        </p:spPr>
        <p:style>
          <a:lnRef idx="0">
            <a:scrgbClr r="0" g="0" b="0"/>
          </a:lnRef>
          <a:fillRef idx="0">
            <a:scrgbClr r="0" g="0" b="0"/>
          </a:fillRef>
          <a:effectRef idx="0">
            <a:scrgbClr r="0" g="0" b="0"/>
          </a:effectRef>
          <a:fontRef idx="minor"/>
        </p:style>
      </p:sp>
      <p:sp>
        <p:nvSpPr>
          <p:cNvPr id="455" name="CustomShape 2"/>
          <p:cNvSpPr/>
          <p:nvPr/>
        </p:nvSpPr>
        <p:spPr>
          <a:xfrm>
            <a:off x="457200" y="1600200"/>
            <a:ext cx="8227080" cy="4523400"/>
          </a:xfrm>
          <a:prstGeom prst="rect">
            <a:avLst/>
          </a:prstGeom>
          <a:noFill/>
          <a:ln>
            <a:noFill/>
          </a:ln>
        </p:spPr>
        <p:style>
          <a:lnRef idx="0">
            <a:scrgbClr r="0" g="0" b="0"/>
          </a:lnRef>
          <a:fillRef idx="0">
            <a:scrgbClr r="0" g="0" b="0"/>
          </a:fillRef>
          <a:effectRef idx="0">
            <a:scrgbClr r="0" g="0" b="0"/>
          </a:effectRef>
          <a:fontRef idx="minor"/>
        </p:style>
      </p:sp>
      <p:pic>
        <p:nvPicPr>
          <p:cNvPr id="456" name="Picture 2"/>
          <p:cNvPicPr/>
          <p:nvPr/>
        </p:nvPicPr>
        <p:blipFill>
          <a:blip r:embed="rId2" cstate="print"/>
          <a:stretch/>
        </p:blipFill>
        <p:spPr>
          <a:xfrm>
            <a:off x="0" y="0"/>
            <a:ext cx="9141480" cy="6855480"/>
          </a:xfrm>
          <a:prstGeom prst="rect">
            <a:avLst/>
          </a:prstGeom>
          <a:ln>
            <a:noFill/>
          </a:ln>
        </p:spPr>
      </p:pic>
      <p:sp>
        <p:nvSpPr>
          <p:cNvPr id="457" name="CustomShape 3"/>
          <p:cNvSpPr/>
          <p:nvPr/>
        </p:nvSpPr>
        <p:spPr>
          <a:xfrm>
            <a:off x="395640" y="6228000"/>
            <a:ext cx="6263640" cy="3639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cs-CZ" strike="noStrike">
                <a:solidFill>
                  <a:srgbClr val="000000"/>
                </a:solidFill>
                <a:latin typeface="Arial"/>
                <a:ea typeface="DejaVu Sans"/>
              </a:rPr>
              <a:t>Chrám nebes (Peking) – taoistický chrám z 15. stol</a:t>
            </a:r>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458</TotalTime>
  <Words>1497</Words>
  <Application>Microsoft Office PowerPoint</Application>
  <PresentationFormat>Předvádění na obrazovce (4:3)</PresentationFormat>
  <Paragraphs>234</Paragraphs>
  <Slides>126</Slides>
  <Notes>6</Notes>
  <HiddenSlides>0</HiddenSlides>
  <MMClips>0</MMClips>
  <ScaleCrop>false</ScaleCrop>
  <HeadingPairs>
    <vt:vector size="4" baseType="variant">
      <vt:variant>
        <vt:lpstr>Motiv</vt:lpstr>
      </vt:variant>
      <vt:variant>
        <vt:i4>4</vt:i4>
      </vt:variant>
      <vt:variant>
        <vt:lpstr>Nadpisy snímků</vt:lpstr>
      </vt:variant>
      <vt:variant>
        <vt:i4>126</vt:i4>
      </vt:variant>
    </vt:vector>
  </HeadingPairs>
  <TitlesOfParts>
    <vt:vector size="130" baseType="lpstr">
      <vt:lpstr>Office Theme</vt:lpstr>
      <vt:lpstr>Office Theme</vt:lpstr>
      <vt:lpstr>Office Theme</vt:lpstr>
      <vt:lpstr>Office Theme</vt:lpstr>
      <vt:lpstr>Snímek 1</vt:lpstr>
      <vt:lpstr>Snímek 2</vt:lpstr>
      <vt:lpstr>Snímek 3</vt:lpstr>
      <vt:lpstr>Snímek 4</vt:lpstr>
      <vt:lpstr>Snímek 5</vt:lpstr>
      <vt:lpstr>Snímek 6</vt:lpstr>
      <vt:lpstr>Snímek 7</vt:lpstr>
      <vt:lpstr>Snímek 8</vt:lpstr>
      <vt:lpstr>Snímek 9</vt:lpstr>
      <vt:lpstr>Snímek 10</vt:lpstr>
      <vt:lpstr>Snímek 11</vt:lpstr>
      <vt:lpstr>Snímek 12</vt:lpstr>
      <vt:lpstr>Snímek 13</vt:lpstr>
      <vt:lpstr>Snímek 14</vt:lpstr>
      <vt:lpstr>Snímek 15</vt:lpstr>
      <vt:lpstr>Snímek 16</vt:lpstr>
      <vt:lpstr>Snímek 17</vt:lpstr>
      <vt:lpstr>Snímek 18</vt:lpstr>
      <vt:lpstr>Snímek 19</vt:lpstr>
      <vt:lpstr>Snímek 20</vt:lpstr>
      <vt:lpstr>Snímek 21</vt:lpstr>
      <vt:lpstr>Snímek 22</vt:lpstr>
      <vt:lpstr>Snímek 23</vt:lpstr>
      <vt:lpstr>Snímek 24</vt:lpstr>
      <vt:lpstr>Snímek 25</vt:lpstr>
      <vt:lpstr>Snímek 26</vt:lpstr>
      <vt:lpstr>Snímek 27</vt:lpstr>
      <vt:lpstr>Snímek 28</vt:lpstr>
      <vt:lpstr>Snímek 29</vt:lpstr>
      <vt:lpstr>Snímek 30</vt:lpstr>
      <vt:lpstr>Snímek 31</vt:lpstr>
      <vt:lpstr>Snímek 32</vt:lpstr>
      <vt:lpstr>Snímek 33</vt:lpstr>
      <vt:lpstr>Snímek 34</vt:lpstr>
      <vt:lpstr>Snímek 35</vt:lpstr>
      <vt:lpstr>Snímek 36</vt:lpstr>
      <vt:lpstr>Snímek 37</vt:lpstr>
      <vt:lpstr>Snímek 38</vt:lpstr>
      <vt:lpstr>Snímek 39</vt:lpstr>
      <vt:lpstr>Snímek 40</vt:lpstr>
      <vt:lpstr>Snímek 41</vt:lpstr>
      <vt:lpstr>Snímek 42</vt:lpstr>
      <vt:lpstr>Snímek 43</vt:lpstr>
      <vt:lpstr>Snímek 44</vt:lpstr>
      <vt:lpstr>Snímek 45</vt:lpstr>
      <vt:lpstr>Snímek 46</vt:lpstr>
      <vt:lpstr>Snímek 47</vt:lpstr>
      <vt:lpstr>Snímek 48</vt:lpstr>
      <vt:lpstr>Snímek 49</vt:lpstr>
      <vt:lpstr>Snímek 50</vt:lpstr>
      <vt:lpstr>Snímek 51</vt:lpstr>
      <vt:lpstr>Snímek 52</vt:lpstr>
      <vt:lpstr>Snímek 53</vt:lpstr>
      <vt:lpstr>Snímek 54</vt:lpstr>
      <vt:lpstr>Snímek 55</vt:lpstr>
      <vt:lpstr>Snímek 56</vt:lpstr>
      <vt:lpstr>Snímek 57</vt:lpstr>
      <vt:lpstr>Snímek 58</vt:lpstr>
      <vt:lpstr>Snímek 59</vt:lpstr>
      <vt:lpstr>Snímek 60</vt:lpstr>
      <vt:lpstr>Snímek 61</vt:lpstr>
      <vt:lpstr>Snímek 62</vt:lpstr>
      <vt:lpstr>Snímek 63</vt:lpstr>
      <vt:lpstr>Snímek 64</vt:lpstr>
      <vt:lpstr>Snímek 65</vt:lpstr>
      <vt:lpstr>Snímek 66</vt:lpstr>
      <vt:lpstr>Snímek 67</vt:lpstr>
      <vt:lpstr>Snímek 68</vt:lpstr>
      <vt:lpstr>Snímek 69</vt:lpstr>
      <vt:lpstr>Snímek 70</vt:lpstr>
      <vt:lpstr>Snímek 71</vt:lpstr>
      <vt:lpstr>Snímek 72</vt:lpstr>
      <vt:lpstr>Snímek 73</vt:lpstr>
      <vt:lpstr>Snímek 74</vt:lpstr>
      <vt:lpstr>Snímek 75</vt:lpstr>
      <vt:lpstr>Snímek 76</vt:lpstr>
      <vt:lpstr>Snímek 77</vt:lpstr>
      <vt:lpstr>Snímek 78</vt:lpstr>
      <vt:lpstr>Snímek 79</vt:lpstr>
      <vt:lpstr>Snímek 80</vt:lpstr>
      <vt:lpstr>Snímek 81</vt:lpstr>
      <vt:lpstr>Snímek 82</vt:lpstr>
      <vt:lpstr>Snímek 83</vt:lpstr>
      <vt:lpstr>Snímek 84</vt:lpstr>
      <vt:lpstr>Snímek 85</vt:lpstr>
      <vt:lpstr>Snímek 86</vt:lpstr>
      <vt:lpstr>Snímek 87</vt:lpstr>
      <vt:lpstr>Snímek 88</vt:lpstr>
      <vt:lpstr>Snímek 89</vt:lpstr>
      <vt:lpstr>Snímek 90</vt:lpstr>
      <vt:lpstr>Snímek 91</vt:lpstr>
      <vt:lpstr>Snímek 92</vt:lpstr>
      <vt:lpstr>Snímek 93</vt:lpstr>
      <vt:lpstr>Snímek 94</vt:lpstr>
      <vt:lpstr>Snímek 95</vt:lpstr>
      <vt:lpstr>Snímek 96</vt:lpstr>
      <vt:lpstr>Snímek 97</vt:lpstr>
      <vt:lpstr>Snímek 98</vt:lpstr>
      <vt:lpstr>Snímek 99</vt:lpstr>
      <vt:lpstr>Snímek 100</vt:lpstr>
      <vt:lpstr>Snímek 101</vt:lpstr>
      <vt:lpstr>Snímek 102</vt:lpstr>
      <vt:lpstr>Snímek 103</vt:lpstr>
      <vt:lpstr>Snímek 104</vt:lpstr>
      <vt:lpstr>Snímek 105</vt:lpstr>
      <vt:lpstr>Snímek 106</vt:lpstr>
      <vt:lpstr>Snímek 107</vt:lpstr>
      <vt:lpstr>Snímek 108</vt:lpstr>
      <vt:lpstr>Snímek 109</vt:lpstr>
      <vt:lpstr>Snímek 110</vt:lpstr>
      <vt:lpstr>Snímek 111</vt:lpstr>
      <vt:lpstr>Snímek 112</vt:lpstr>
      <vt:lpstr>Snímek 113</vt:lpstr>
      <vt:lpstr>Snímek 114</vt:lpstr>
      <vt:lpstr>Snímek 115</vt:lpstr>
      <vt:lpstr>Snímek 116</vt:lpstr>
      <vt:lpstr>Snímek 117</vt:lpstr>
      <vt:lpstr>Snímek 118</vt:lpstr>
      <vt:lpstr>Snímek 119</vt:lpstr>
      <vt:lpstr>Snímek 120</vt:lpstr>
      <vt:lpstr>Snímek 121</vt:lpstr>
      <vt:lpstr>Snímek 122</vt:lpstr>
      <vt:lpstr>Snímek 123</vt:lpstr>
      <vt:lpstr>Snímek 124</vt:lpstr>
      <vt:lpstr>Snímek 125</vt:lpstr>
      <vt:lpstr>Snímek 126</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Zeměpis  Kvinta</dc:title>
  <dc:creator>Navratilovi NB</dc:creator>
  <cp:lastModifiedBy>mlcek</cp:lastModifiedBy>
  <cp:revision>546</cp:revision>
  <dcterms:created xsi:type="dcterms:W3CDTF">2014-09-03T18:49:18Z</dcterms:created>
  <dcterms:modified xsi:type="dcterms:W3CDTF">2024-03-27T10:02:30Z</dcterms:modified>
  <dc:language>cs-CZ</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12.0000</vt:lpwstr>
  </property>
  <property fmtid="{D5CDD505-2E9C-101B-9397-08002B2CF9AE}" pid="3" name="HiddenSlides">
    <vt:i4>0</vt:i4>
  </property>
  <property fmtid="{D5CDD505-2E9C-101B-9397-08002B2CF9AE}" pid="4" name="HyperlinksChanged">
    <vt:bool>false</vt:bool>
  </property>
  <property fmtid="{D5CDD505-2E9C-101B-9397-08002B2CF9AE}" pid="5" name="LinksUpToDate">
    <vt:bool>false</vt:bool>
  </property>
  <property fmtid="{D5CDD505-2E9C-101B-9397-08002B2CF9AE}" pid="6" name="MMClips">
    <vt:i4>0</vt:i4>
  </property>
  <property fmtid="{D5CDD505-2E9C-101B-9397-08002B2CF9AE}" pid="7" name="Notes">
    <vt:i4>6</vt:i4>
  </property>
  <property fmtid="{D5CDD505-2E9C-101B-9397-08002B2CF9AE}" pid="8" name="PresentationFormat">
    <vt:lpwstr>Předvádění na obrazovce (4:3)</vt:lpwstr>
  </property>
  <property fmtid="{D5CDD505-2E9C-101B-9397-08002B2CF9AE}" pid="9" name="ScaleCrop">
    <vt:bool>false</vt:bool>
  </property>
  <property fmtid="{D5CDD505-2E9C-101B-9397-08002B2CF9AE}" pid="10" name="ShareDoc">
    <vt:bool>false</vt:bool>
  </property>
  <property fmtid="{D5CDD505-2E9C-101B-9397-08002B2CF9AE}" pid="11" name="Slides">
    <vt:i4>201</vt:i4>
  </property>
</Properties>
</file>