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AD03-B0A3-4AA6-AD3D-4865D86D2FAF}" type="datetimeFigureOut">
              <a:rPr lang="cs-CZ" smtClean="0"/>
              <a:pPr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02CA-539E-49A8-9867-75665EE4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Orientace na Zemi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84.242.77.122/_uc%282ebnice_CS/Geometrie/Zakladni_geometricke_vlastnosti/Umisteni/Zemepisny_souradny_system_files/360px-Globe_centered_in_Cape_Ve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1027"/>
            <a:ext cx="7518623" cy="6028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GLÓBUS COPAK NÁM ŘÍKÁ TENTO PŘEDMĚT, KDYŽ SE NA NĚJ PODÍVÁME? - ppt stáhnout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3_fyzicka_mapa_sveta lodě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5296" y="-40667"/>
            <a:ext cx="9763839" cy="68986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65304"/>
            <a:ext cx="8229600" cy="3208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err="1" smtClean="0"/>
              <a:t>Čínocentrická</a:t>
            </a:r>
            <a:r>
              <a:rPr lang="cs-CZ" dirty="0" smtClean="0"/>
              <a:t> verze vnímání světa</a:t>
            </a:r>
            <a:endParaRPr lang="cs-CZ" dirty="0"/>
          </a:p>
        </p:txBody>
      </p:sp>
      <p:pic>
        <p:nvPicPr>
          <p:cNvPr id="1026" name="Picture 2" descr="https://studycli.org/wp-content/uploads/2021/03/china-world-map-high-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3999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</Words>
  <Application>Microsoft Office PowerPoint</Application>
  <PresentationFormat>Předvádění na obrazovce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Orientace na Zemi</vt:lpstr>
      <vt:lpstr>Snímek 2</vt:lpstr>
      <vt:lpstr>Snímek 3</vt:lpstr>
      <vt:lpstr>Snímek 4</vt:lpstr>
      <vt:lpstr>Snímek 5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Orientace na Zemi</dc:title>
  <dc:creator>mlcek</dc:creator>
  <cp:lastModifiedBy>mlcek</cp:lastModifiedBy>
  <cp:revision>5</cp:revision>
  <dcterms:created xsi:type="dcterms:W3CDTF">2022-11-08T06:51:07Z</dcterms:created>
  <dcterms:modified xsi:type="dcterms:W3CDTF">2023-10-31T09:30:17Z</dcterms:modified>
</cp:coreProperties>
</file>